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9926638" cy="14355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DB75A-C9D3-486B-8A08-6289B52DA1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6E1E6-39F7-4933-B799-B88E73CC41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0FEBE9-AD48-4D61-846C-3AC25A091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244723-CCFA-4E83-9DAA-12406A109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E1C10-5A1F-4F38-BD05-4855B91EC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00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08304-17F2-4B04-8EDE-DFC0AB31A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DDCC0E-7F35-4DF2-B3D2-D4C07AF796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DA1F6-561C-4098-B4DE-517AAFEB9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F834F9-761D-481F-9C87-3A8C3C4ED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D30E2-88D8-4F65-8AF2-07B26515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198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D4BFA0-BE21-4D49-B868-10658C7407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2B729E-32A4-47A2-A1BA-DEBBD2B6D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D1BBD-4B08-4219-BEBB-AB8B62D9C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C2EA2-51E6-4CBE-838A-E92E3CF08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8F666-878E-4D1C-A10A-A7903F55B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3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6E9C7-0847-4864-8F0C-ABD6B7BF7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9B8A0-F638-4725-AF8F-28C283F4D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B81EE-306C-44C3-9E31-9D1A5257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8BA9B-188E-4862-8C68-F38FFC136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3DB90-ACB7-49AC-8FC2-7AD130CA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5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ADDAE-2DE4-417B-A47A-DD34B9BD4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6871D-2AC0-4EFE-9369-3DC218830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5DDFE7-7B72-43DE-83BB-66FDE2C1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3D447-F719-415C-B590-2950EFD1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96D3E-3066-4492-92C4-A548EBC8E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18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7ED7-9615-47A2-943A-976EF96F9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A4CCA-A674-410D-8E02-A9F862CD70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63FC5-9639-4973-874E-5F1612E5C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571A09-A8FD-4370-9CB7-7EC8C1BF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6E235-CF14-4D8F-BF16-8D2CA41FB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B854C-8E18-4F09-882B-45494A69B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65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38237-AF56-4C66-ADD4-09FC4B7C2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46209-CD6D-402F-8D29-C91D9E506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E47EC-A255-47EC-8A09-42DC433D6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224F38-E4DA-4237-8C01-8C40C33EEB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71B469-FCE7-4CBE-BBBC-A447988B6A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217AAF-E8A8-476B-830A-BDF87EDB7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04D83E-C549-46FC-B98E-DC0EEEFA9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CB6B12-B4A2-4BD1-8F20-176923CC5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10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A25F8-981F-459B-8F9D-083F2B695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0DA7D6-768C-4189-A1F7-C70FA5A90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3AEA6D-8BAF-48AC-9D03-B70AB33DB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7D979-1663-487B-A9A4-D20129773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5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D8A506-823D-49F4-B23F-BA0EB8AE3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DC9A3D-4B44-4BA1-8F68-A8085E46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05DC6-FC67-41B5-BF1F-64C3EAC8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9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80080-4803-4547-BF80-D3D8F599B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0A7A0-CA99-49B1-9C53-FE5055D90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E767CE-EE58-41E3-96F0-226A2146A6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E244A-FBDF-4634-AEC0-ADFB0BE29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304D21-4E3E-4A97-A0C7-454D5027B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D159A-5D00-458E-AC4B-FB7C6E502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DDD98-036A-468D-A7B2-F92B12F3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FE2A47-E1CF-4AE7-9149-57F13929BA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8AC09-CAE0-4E01-B9CD-EA1D4881DC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88668F-A13D-4FDF-89FC-31428BED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62688C-6FAC-4778-BE5E-B82415AD4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3825B-EB8A-4FA2-BE37-8DC2934F0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87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9539C3-65E1-4186-A92C-120164AC1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EDE88-5FBF-42D3-9078-AF636D524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A617E-8B00-488D-9D60-D33764E6A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96EFD-1595-45DF-90E0-ED2D927A9A9C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FD7C4-D073-43D8-A869-6B0814CE35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0B5AE-A49A-489D-9FBB-C15DC32BB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68350-E1D7-4AA1-AE7A-A20EDD489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7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31ED6A-0A3C-2717-10DD-29B9983297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44A671-826D-34F7-0523-A19B73AD8BBF}"/>
              </a:ext>
            </a:extLst>
          </p:cNvPr>
          <p:cNvSpPr txBox="1"/>
          <p:nvPr/>
        </p:nvSpPr>
        <p:spPr>
          <a:xfrm>
            <a:off x="4722978" y="798392"/>
            <a:ext cx="26059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7030A0"/>
                </a:solidFill>
              </a:rPr>
              <a:t>Eado O’Flynn Matchplay Singles</a:t>
            </a:r>
          </a:p>
        </p:txBody>
      </p:sp>
      <p:pic>
        <p:nvPicPr>
          <p:cNvPr id="312" name="Picture 311" descr="A shield with a lion and flowers&#10;&#10;Description automatically generated">
            <a:extLst>
              <a:ext uri="{FF2B5EF4-FFF2-40B4-BE49-F238E27FC236}">
                <a16:creationId xmlns:a16="http://schemas.microsoft.com/office/drawing/2014/main" id="{349ABD66-930F-D94D-C753-5ED04AAD4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0595" y="178097"/>
            <a:ext cx="480622" cy="586000"/>
          </a:xfrm>
          <a:prstGeom prst="rect">
            <a:avLst/>
          </a:prstGeom>
        </p:spPr>
      </p:pic>
      <p:sp>
        <p:nvSpPr>
          <p:cNvPr id="222" name="TextBox 221">
            <a:extLst>
              <a:ext uri="{FF2B5EF4-FFF2-40B4-BE49-F238E27FC236}">
                <a16:creationId xmlns:a16="http://schemas.microsoft.com/office/drawing/2014/main" id="{C749D6B4-C3FE-A2BE-3AC2-1BF0EF13D33D}"/>
              </a:ext>
            </a:extLst>
          </p:cNvPr>
          <p:cNvSpPr txBox="1"/>
          <p:nvPr/>
        </p:nvSpPr>
        <p:spPr>
          <a:xfrm>
            <a:off x="5289911" y="6339219"/>
            <a:ext cx="1723560" cy="373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tIns="0" rtlCol="0">
            <a:noAutofit/>
          </a:bodyPr>
          <a:lstStyle/>
          <a:p>
            <a:pPr algn="ctr"/>
            <a:r>
              <a:rPr lang="en-US" sz="1100" b="1" dirty="0">
                <a:solidFill>
                  <a:schemeClr val="accent1"/>
                </a:solidFill>
              </a:rPr>
              <a:t>Winner</a:t>
            </a:r>
            <a:r>
              <a:rPr lang="en-US" sz="1100" dirty="0"/>
              <a:t> </a:t>
            </a:r>
          </a:p>
          <a:p>
            <a:pPr algn="ctr"/>
            <a:endParaRPr lang="en-US" sz="1100" dirty="0"/>
          </a:p>
        </p:txBody>
      </p:sp>
      <p:sp>
        <p:nvSpPr>
          <p:cNvPr id="855" name="TextBox 854">
            <a:extLst>
              <a:ext uri="{FF2B5EF4-FFF2-40B4-BE49-F238E27FC236}">
                <a16:creationId xmlns:a16="http://schemas.microsoft.com/office/drawing/2014/main" id="{387AABA5-DB6D-A581-0FC9-DC7628B4811C}"/>
              </a:ext>
            </a:extLst>
          </p:cNvPr>
          <p:cNvSpPr txBox="1"/>
          <p:nvPr/>
        </p:nvSpPr>
        <p:spPr>
          <a:xfrm>
            <a:off x="6143094" y="5707428"/>
            <a:ext cx="1564667" cy="386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endParaRPr lang="en-US" b="1" dirty="0"/>
          </a:p>
        </p:txBody>
      </p:sp>
      <p:sp>
        <p:nvSpPr>
          <p:cNvPr id="870" name="Isosceles Triangle 869">
            <a:extLst>
              <a:ext uri="{FF2B5EF4-FFF2-40B4-BE49-F238E27FC236}">
                <a16:creationId xmlns:a16="http://schemas.microsoft.com/office/drawing/2014/main" id="{5836C610-2A56-FE1A-04EA-D5AE96B4E2DD}"/>
              </a:ext>
            </a:extLst>
          </p:cNvPr>
          <p:cNvSpPr/>
          <p:nvPr/>
        </p:nvSpPr>
        <p:spPr>
          <a:xfrm rot="10800000">
            <a:off x="5866341" y="4193620"/>
            <a:ext cx="468923" cy="645067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6" name="Group 665">
            <a:extLst>
              <a:ext uri="{FF2B5EF4-FFF2-40B4-BE49-F238E27FC236}">
                <a16:creationId xmlns:a16="http://schemas.microsoft.com/office/drawing/2014/main" id="{889A3F2C-7795-DF9A-C734-EF86796A5A70}"/>
              </a:ext>
            </a:extLst>
          </p:cNvPr>
          <p:cNvGrpSpPr/>
          <p:nvPr/>
        </p:nvGrpSpPr>
        <p:grpSpPr>
          <a:xfrm flipH="1">
            <a:off x="6703828" y="2412820"/>
            <a:ext cx="1167297" cy="2015480"/>
            <a:chOff x="98647" y="73322"/>
            <a:chExt cx="1200017" cy="367543"/>
          </a:xfrm>
        </p:grpSpPr>
        <p:cxnSp>
          <p:nvCxnSpPr>
            <p:cNvPr id="847" name="Straight Connector 846">
              <a:extLst>
                <a:ext uri="{FF2B5EF4-FFF2-40B4-BE49-F238E27FC236}">
                  <a16:creationId xmlns:a16="http://schemas.microsoft.com/office/drawing/2014/main" id="{1365E240-0168-005E-AC6D-7F20D93FBACD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084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8" name="Straight Connector 847">
              <a:extLst>
                <a:ext uri="{FF2B5EF4-FFF2-40B4-BE49-F238E27FC236}">
                  <a16:creationId xmlns:a16="http://schemas.microsoft.com/office/drawing/2014/main" id="{571230A8-7221-D272-0822-538A2B188152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9" name="Straight Connector 848">
              <a:extLst>
                <a:ext uri="{FF2B5EF4-FFF2-40B4-BE49-F238E27FC236}">
                  <a16:creationId xmlns:a16="http://schemas.microsoft.com/office/drawing/2014/main" id="{C5D3B8E7-A9AA-4699-099E-E04AB854D690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0" name="Straight Connector 849">
              <a:extLst>
                <a:ext uri="{FF2B5EF4-FFF2-40B4-BE49-F238E27FC236}">
                  <a16:creationId xmlns:a16="http://schemas.microsoft.com/office/drawing/2014/main" id="{31E0314E-7288-5F3F-BEFF-AFDD54ADB9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1" name="Straight Connector 850">
              <a:extLst>
                <a:ext uri="{FF2B5EF4-FFF2-40B4-BE49-F238E27FC236}">
                  <a16:creationId xmlns:a16="http://schemas.microsoft.com/office/drawing/2014/main" id="{76C82956-C8DA-9C81-57EE-29354774F9D6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5" name="Group 674">
            <a:extLst>
              <a:ext uri="{FF2B5EF4-FFF2-40B4-BE49-F238E27FC236}">
                <a16:creationId xmlns:a16="http://schemas.microsoft.com/office/drawing/2014/main" id="{46CE17D6-5EF2-8CDD-5493-C59B6A57585D}"/>
              </a:ext>
            </a:extLst>
          </p:cNvPr>
          <p:cNvGrpSpPr/>
          <p:nvPr/>
        </p:nvGrpSpPr>
        <p:grpSpPr>
          <a:xfrm flipH="1">
            <a:off x="9685976" y="262824"/>
            <a:ext cx="1167297" cy="367543"/>
            <a:chOff x="98647" y="73322"/>
            <a:chExt cx="1200017" cy="367543"/>
          </a:xfrm>
        </p:grpSpPr>
        <p:cxnSp>
          <p:nvCxnSpPr>
            <p:cNvPr id="802" name="Straight Connector 801">
              <a:extLst>
                <a:ext uri="{FF2B5EF4-FFF2-40B4-BE49-F238E27FC236}">
                  <a16:creationId xmlns:a16="http://schemas.microsoft.com/office/drawing/2014/main" id="{896812E3-4019-49EF-FFA8-ED7FBC59C0A4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3" name="Straight Connector 802">
              <a:extLst>
                <a:ext uri="{FF2B5EF4-FFF2-40B4-BE49-F238E27FC236}">
                  <a16:creationId xmlns:a16="http://schemas.microsoft.com/office/drawing/2014/main" id="{52E25966-7724-D4F5-1DB3-CB60FFEB584C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4" name="Straight Connector 803">
              <a:extLst>
                <a:ext uri="{FF2B5EF4-FFF2-40B4-BE49-F238E27FC236}">
                  <a16:creationId xmlns:a16="http://schemas.microsoft.com/office/drawing/2014/main" id="{7E540F8D-0BCF-A315-EC48-FE8C026F7D8F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5" name="Straight Connector 804">
              <a:extLst>
                <a:ext uri="{FF2B5EF4-FFF2-40B4-BE49-F238E27FC236}">
                  <a16:creationId xmlns:a16="http://schemas.microsoft.com/office/drawing/2014/main" id="{EE498EBE-CAD4-333B-D59B-54736AE73C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6" name="Straight Connector 805">
              <a:extLst>
                <a:ext uri="{FF2B5EF4-FFF2-40B4-BE49-F238E27FC236}">
                  <a16:creationId xmlns:a16="http://schemas.microsoft.com/office/drawing/2014/main" id="{7EC8486E-71BC-10C7-3B98-610BCF70166C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6" name="Group 675">
            <a:extLst>
              <a:ext uri="{FF2B5EF4-FFF2-40B4-BE49-F238E27FC236}">
                <a16:creationId xmlns:a16="http://schemas.microsoft.com/office/drawing/2014/main" id="{F70CA535-214D-FDCC-21FD-BEBF7DBAEE1D}"/>
              </a:ext>
            </a:extLst>
          </p:cNvPr>
          <p:cNvGrpSpPr/>
          <p:nvPr/>
        </p:nvGrpSpPr>
        <p:grpSpPr>
          <a:xfrm flipH="1">
            <a:off x="9677084" y="1087328"/>
            <a:ext cx="1167297" cy="367543"/>
            <a:chOff x="98647" y="73322"/>
            <a:chExt cx="1200017" cy="367543"/>
          </a:xfrm>
        </p:grpSpPr>
        <p:cxnSp>
          <p:nvCxnSpPr>
            <p:cNvPr id="797" name="Straight Connector 796">
              <a:extLst>
                <a:ext uri="{FF2B5EF4-FFF2-40B4-BE49-F238E27FC236}">
                  <a16:creationId xmlns:a16="http://schemas.microsoft.com/office/drawing/2014/main" id="{F53D64CE-6F38-5B58-5DB6-78FA02BED10F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8" name="Straight Connector 797">
              <a:extLst>
                <a:ext uri="{FF2B5EF4-FFF2-40B4-BE49-F238E27FC236}">
                  <a16:creationId xmlns:a16="http://schemas.microsoft.com/office/drawing/2014/main" id="{E0AC0278-1B8F-71FB-2358-AA3A2AF413E7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9" name="Straight Connector 798">
              <a:extLst>
                <a:ext uri="{FF2B5EF4-FFF2-40B4-BE49-F238E27FC236}">
                  <a16:creationId xmlns:a16="http://schemas.microsoft.com/office/drawing/2014/main" id="{D4C877F9-325D-5A75-2467-6E87892AC0D8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0" name="Straight Connector 799">
              <a:extLst>
                <a:ext uri="{FF2B5EF4-FFF2-40B4-BE49-F238E27FC236}">
                  <a16:creationId xmlns:a16="http://schemas.microsoft.com/office/drawing/2014/main" id="{D4E4A617-D05B-8913-88E4-B185CA5E9D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1" name="Straight Connector 800">
              <a:extLst>
                <a:ext uri="{FF2B5EF4-FFF2-40B4-BE49-F238E27FC236}">
                  <a16:creationId xmlns:a16="http://schemas.microsoft.com/office/drawing/2014/main" id="{F42918D3-7408-4CBF-FF8F-D7A9E3C59CD4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7" name="Group 676">
            <a:extLst>
              <a:ext uri="{FF2B5EF4-FFF2-40B4-BE49-F238E27FC236}">
                <a16:creationId xmlns:a16="http://schemas.microsoft.com/office/drawing/2014/main" id="{D4D6E2A9-474D-50CE-E51E-D8775F2DA167}"/>
              </a:ext>
            </a:extLst>
          </p:cNvPr>
          <p:cNvGrpSpPr/>
          <p:nvPr/>
        </p:nvGrpSpPr>
        <p:grpSpPr>
          <a:xfrm flipH="1">
            <a:off x="9672152" y="1859567"/>
            <a:ext cx="1167297" cy="367543"/>
            <a:chOff x="98647" y="73322"/>
            <a:chExt cx="1200017" cy="367543"/>
          </a:xfrm>
        </p:grpSpPr>
        <p:cxnSp>
          <p:nvCxnSpPr>
            <p:cNvPr id="792" name="Straight Connector 791">
              <a:extLst>
                <a:ext uri="{FF2B5EF4-FFF2-40B4-BE49-F238E27FC236}">
                  <a16:creationId xmlns:a16="http://schemas.microsoft.com/office/drawing/2014/main" id="{E0CBC1B4-EA25-72D8-1EEF-67B5EE1FEAB5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3" name="Straight Connector 792">
              <a:extLst>
                <a:ext uri="{FF2B5EF4-FFF2-40B4-BE49-F238E27FC236}">
                  <a16:creationId xmlns:a16="http://schemas.microsoft.com/office/drawing/2014/main" id="{C57CEE1A-DFAB-BD53-8620-0F6C4B5251F8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4" name="Straight Connector 793">
              <a:extLst>
                <a:ext uri="{FF2B5EF4-FFF2-40B4-BE49-F238E27FC236}">
                  <a16:creationId xmlns:a16="http://schemas.microsoft.com/office/drawing/2014/main" id="{BDE0DA6E-77E3-CF8E-36FB-C0B72F05DF4E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5" name="Straight Connector 794">
              <a:extLst>
                <a:ext uri="{FF2B5EF4-FFF2-40B4-BE49-F238E27FC236}">
                  <a16:creationId xmlns:a16="http://schemas.microsoft.com/office/drawing/2014/main" id="{451E3DBB-968F-89D9-4DAF-479AC2EE58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6" name="Straight Connector 795">
              <a:extLst>
                <a:ext uri="{FF2B5EF4-FFF2-40B4-BE49-F238E27FC236}">
                  <a16:creationId xmlns:a16="http://schemas.microsoft.com/office/drawing/2014/main" id="{B21BF9E1-9F17-E78C-4F5F-00178F55E2F0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8" name="Group 677">
            <a:extLst>
              <a:ext uri="{FF2B5EF4-FFF2-40B4-BE49-F238E27FC236}">
                <a16:creationId xmlns:a16="http://schemas.microsoft.com/office/drawing/2014/main" id="{64E76431-C81E-F238-ED04-F2FC9B9237A3}"/>
              </a:ext>
            </a:extLst>
          </p:cNvPr>
          <p:cNvGrpSpPr/>
          <p:nvPr/>
        </p:nvGrpSpPr>
        <p:grpSpPr>
          <a:xfrm flipH="1">
            <a:off x="9647507" y="2685055"/>
            <a:ext cx="1167297" cy="367543"/>
            <a:chOff x="98647" y="73322"/>
            <a:chExt cx="1200017" cy="367543"/>
          </a:xfrm>
        </p:grpSpPr>
        <p:cxnSp>
          <p:nvCxnSpPr>
            <p:cNvPr id="787" name="Straight Connector 786">
              <a:extLst>
                <a:ext uri="{FF2B5EF4-FFF2-40B4-BE49-F238E27FC236}">
                  <a16:creationId xmlns:a16="http://schemas.microsoft.com/office/drawing/2014/main" id="{20588A9B-0938-1598-9ED8-B5A4DEFEACD0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8" name="Straight Connector 787">
              <a:extLst>
                <a:ext uri="{FF2B5EF4-FFF2-40B4-BE49-F238E27FC236}">
                  <a16:creationId xmlns:a16="http://schemas.microsoft.com/office/drawing/2014/main" id="{9B58F633-9EB7-DCB8-FBBF-D57D2096A94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9" name="Straight Connector 788">
              <a:extLst>
                <a:ext uri="{FF2B5EF4-FFF2-40B4-BE49-F238E27FC236}">
                  <a16:creationId xmlns:a16="http://schemas.microsoft.com/office/drawing/2014/main" id="{F2F54C1F-1687-42F7-E66C-6CB4A25826B5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0" name="Straight Connector 789">
              <a:extLst>
                <a:ext uri="{FF2B5EF4-FFF2-40B4-BE49-F238E27FC236}">
                  <a16:creationId xmlns:a16="http://schemas.microsoft.com/office/drawing/2014/main" id="{5E2D0CA9-21C8-2CB6-636A-71906CCD4B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1" name="Straight Connector 790">
              <a:extLst>
                <a:ext uri="{FF2B5EF4-FFF2-40B4-BE49-F238E27FC236}">
                  <a16:creationId xmlns:a16="http://schemas.microsoft.com/office/drawing/2014/main" id="{3027E8F2-997B-8872-A463-229DFBDD4C4E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79" name="Group 678">
            <a:extLst>
              <a:ext uri="{FF2B5EF4-FFF2-40B4-BE49-F238E27FC236}">
                <a16:creationId xmlns:a16="http://schemas.microsoft.com/office/drawing/2014/main" id="{F8E87819-6A04-CEA6-2338-618FF8D76630}"/>
              </a:ext>
            </a:extLst>
          </p:cNvPr>
          <p:cNvGrpSpPr/>
          <p:nvPr/>
        </p:nvGrpSpPr>
        <p:grpSpPr>
          <a:xfrm flipH="1">
            <a:off x="7747254" y="1160331"/>
            <a:ext cx="1167297" cy="979330"/>
            <a:chOff x="98647" y="73322"/>
            <a:chExt cx="1200017" cy="367543"/>
          </a:xfrm>
        </p:grpSpPr>
        <p:cxnSp>
          <p:nvCxnSpPr>
            <p:cNvPr id="782" name="Straight Connector 781">
              <a:extLst>
                <a:ext uri="{FF2B5EF4-FFF2-40B4-BE49-F238E27FC236}">
                  <a16:creationId xmlns:a16="http://schemas.microsoft.com/office/drawing/2014/main" id="{3306386B-1C54-BD4E-EE82-3D7E875DF69E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3" name="Straight Connector 782">
              <a:extLst>
                <a:ext uri="{FF2B5EF4-FFF2-40B4-BE49-F238E27FC236}">
                  <a16:creationId xmlns:a16="http://schemas.microsoft.com/office/drawing/2014/main" id="{8D309199-3075-C042-71D6-EE48E83BB4E8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4" name="Straight Connector 783">
              <a:extLst>
                <a:ext uri="{FF2B5EF4-FFF2-40B4-BE49-F238E27FC236}">
                  <a16:creationId xmlns:a16="http://schemas.microsoft.com/office/drawing/2014/main" id="{BB53D28F-E278-F499-D72E-26ED6F7C3C71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5" name="Straight Connector 784">
              <a:extLst>
                <a:ext uri="{FF2B5EF4-FFF2-40B4-BE49-F238E27FC236}">
                  <a16:creationId xmlns:a16="http://schemas.microsoft.com/office/drawing/2014/main" id="{453CAD5F-79BA-CD87-9EC7-B91E01696D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6" name="Straight Connector 785">
              <a:extLst>
                <a:ext uri="{FF2B5EF4-FFF2-40B4-BE49-F238E27FC236}">
                  <a16:creationId xmlns:a16="http://schemas.microsoft.com/office/drawing/2014/main" id="{C2E0155A-4CD7-E4A1-194C-D4978A3EC6AD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0" name="Group 679">
            <a:extLst>
              <a:ext uri="{FF2B5EF4-FFF2-40B4-BE49-F238E27FC236}">
                <a16:creationId xmlns:a16="http://schemas.microsoft.com/office/drawing/2014/main" id="{40DB6925-242F-3CF2-E05E-AF460C8BD201}"/>
              </a:ext>
            </a:extLst>
          </p:cNvPr>
          <p:cNvGrpSpPr/>
          <p:nvPr/>
        </p:nvGrpSpPr>
        <p:grpSpPr>
          <a:xfrm flipH="1">
            <a:off x="8628523" y="683815"/>
            <a:ext cx="1167297" cy="367543"/>
            <a:chOff x="98647" y="73322"/>
            <a:chExt cx="1200017" cy="367543"/>
          </a:xfrm>
        </p:grpSpPr>
        <p:cxnSp>
          <p:nvCxnSpPr>
            <p:cNvPr id="777" name="Straight Connector 776">
              <a:extLst>
                <a:ext uri="{FF2B5EF4-FFF2-40B4-BE49-F238E27FC236}">
                  <a16:creationId xmlns:a16="http://schemas.microsoft.com/office/drawing/2014/main" id="{F8ABF057-5805-010A-474F-AEB42F37116E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8" name="Straight Connector 777">
              <a:extLst>
                <a:ext uri="{FF2B5EF4-FFF2-40B4-BE49-F238E27FC236}">
                  <a16:creationId xmlns:a16="http://schemas.microsoft.com/office/drawing/2014/main" id="{7331E2DF-AC53-9AE0-82A1-B1638364269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9" name="Straight Connector 778">
              <a:extLst>
                <a:ext uri="{FF2B5EF4-FFF2-40B4-BE49-F238E27FC236}">
                  <a16:creationId xmlns:a16="http://schemas.microsoft.com/office/drawing/2014/main" id="{75B46AB8-6BF6-B270-6915-914C6C3C4DC0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0" name="Straight Connector 779">
              <a:extLst>
                <a:ext uri="{FF2B5EF4-FFF2-40B4-BE49-F238E27FC236}">
                  <a16:creationId xmlns:a16="http://schemas.microsoft.com/office/drawing/2014/main" id="{7D32D952-44CC-4672-3B71-7CAA716497B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1" name="Straight Connector 780">
              <a:extLst>
                <a:ext uri="{FF2B5EF4-FFF2-40B4-BE49-F238E27FC236}">
                  <a16:creationId xmlns:a16="http://schemas.microsoft.com/office/drawing/2014/main" id="{6A710262-62DF-38BA-6CAD-36F0B058B04F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1" name="Group 680">
            <a:extLst>
              <a:ext uri="{FF2B5EF4-FFF2-40B4-BE49-F238E27FC236}">
                <a16:creationId xmlns:a16="http://schemas.microsoft.com/office/drawing/2014/main" id="{8F955E98-64B3-0E0C-3E93-90B30E67123C}"/>
              </a:ext>
            </a:extLst>
          </p:cNvPr>
          <p:cNvGrpSpPr/>
          <p:nvPr/>
        </p:nvGrpSpPr>
        <p:grpSpPr>
          <a:xfrm flipH="1">
            <a:off x="8588955" y="2262352"/>
            <a:ext cx="1167297" cy="367543"/>
            <a:chOff x="98647" y="73322"/>
            <a:chExt cx="1200017" cy="367543"/>
          </a:xfrm>
        </p:grpSpPr>
        <p:cxnSp>
          <p:nvCxnSpPr>
            <p:cNvPr id="772" name="Straight Connector 771">
              <a:extLst>
                <a:ext uri="{FF2B5EF4-FFF2-40B4-BE49-F238E27FC236}">
                  <a16:creationId xmlns:a16="http://schemas.microsoft.com/office/drawing/2014/main" id="{900ACD75-8A8D-9CCC-E589-9B566DBF022C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3" name="Straight Connector 772">
              <a:extLst>
                <a:ext uri="{FF2B5EF4-FFF2-40B4-BE49-F238E27FC236}">
                  <a16:creationId xmlns:a16="http://schemas.microsoft.com/office/drawing/2014/main" id="{1ED36412-FC9D-F917-CBC7-1826529AB3D7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4" name="Straight Connector 773">
              <a:extLst>
                <a:ext uri="{FF2B5EF4-FFF2-40B4-BE49-F238E27FC236}">
                  <a16:creationId xmlns:a16="http://schemas.microsoft.com/office/drawing/2014/main" id="{B9941FA9-146D-D65E-3B1E-A9783233CEEA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5" name="Straight Connector 774">
              <a:extLst>
                <a:ext uri="{FF2B5EF4-FFF2-40B4-BE49-F238E27FC236}">
                  <a16:creationId xmlns:a16="http://schemas.microsoft.com/office/drawing/2014/main" id="{9F421E9C-DF9A-19AE-C042-1FE20FC659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6" name="Straight Connector 775">
              <a:extLst>
                <a:ext uri="{FF2B5EF4-FFF2-40B4-BE49-F238E27FC236}">
                  <a16:creationId xmlns:a16="http://schemas.microsoft.com/office/drawing/2014/main" id="{589C9118-BD8C-7A12-C443-CC5FCA13A35B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2" name="Group 681">
            <a:extLst>
              <a:ext uri="{FF2B5EF4-FFF2-40B4-BE49-F238E27FC236}">
                <a16:creationId xmlns:a16="http://schemas.microsoft.com/office/drawing/2014/main" id="{D550FA3E-B344-B579-3499-87C19EB0B528}"/>
              </a:ext>
            </a:extLst>
          </p:cNvPr>
          <p:cNvGrpSpPr/>
          <p:nvPr/>
        </p:nvGrpSpPr>
        <p:grpSpPr>
          <a:xfrm flipH="1">
            <a:off x="10891289" y="71304"/>
            <a:ext cx="1167297" cy="367543"/>
            <a:chOff x="98647" y="73322"/>
            <a:chExt cx="1200017" cy="367543"/>
          </a:xfrm>
        </p:grpSpPr>
        <p:cxnSp>
          <p:nvCxnSpPr>
            <p:cNvPr id="767" name="Straight Connector 766">
              <a:extLst>
                <a:ext uri="{FF2B5EF4-FFF2-40B4-BE49-F238E27FC236}">
                  <a16:creationId xmlns:a16="http://schemas.microsoft.com/office/drawing/2014/main" id="{738258D7-85B9-0F46-78E2-BEB50A0572F4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8" name="Straight Connector 767">
              <a:extLst>
                <a:ext uri="{FF2B5EF4-FFF2-40B4-BE49-F238E27FC236}">
                  <a16:creationId xmlns:a16="http://schemas.microsoft.com/office/drawing/2014/main" id="{682D8452-B390-8770-55ED-81B7631EEDF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9" name="Straight Connector 768">
              <a:extLst>
                <a:ext uri="{FF2B5EF4-FFF2-40B4-BE49-F238E27FC236}">
                  <a16:creationId xmlns:a16="http://schemas.microsoft.com/office/drawing/2014/main" id="{C73DD558-9EAD-0A27-FA10-64FBA29FC496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0" name="Straight Connector 769">
              <a:extLst>
                <a:ext uri="{FF2B5EF4-FFF2-40B4-BE49-F238E27FC236}">
                  <a16:creationId xmlns:a16="http://schemas.microsoft.com/office/drawing/2014/main" id="{6077F177-B14B-B2F5-5932-B5DECDF70E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1" name="Straight Connector 770">
              <a:extLst>
                <a:ext uri="{FF2B5EF4-FFF2-40B4-BE49-F238E27FC236}">
                  <a16:creationId xmlns:a16="http://schemas.microsoft.com/office/drawing/2014/main" id="{337C790C-2F3A-E8F5-4421-6DF8009F1CA0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6" name="Group 685">
            <a:extLst>
              <a:ext uri="{FF2B5EF4-FFF2-40B4-BE49-F238E27FC236}">
                <a16:creationId xmlns:a16="http://schemas.microsoft.com/office/drawing/2014/main" id="{AC46D621-E395-7F85-611D-E8DADA3FDD70}"/>
              </a:ext>
            </a:extLst>
          </p:cNvPr>
          <p:cNvGrpSpPr/>
          <p:nvPr/>
        </p:nvGrpSpPr>
        <p:grpSpPr>
          <a:xfrm flipH="1">
            <a:off x="10866271" y="1666337"/>
            <a:ext cx="1167297" cy="367543"/>
            <a:chOff x="98647" y="73322"/>
            <a:chExt cx="1200017" cy="367543"/>
          </a:xfrm>
        </p:grpSpPr>
        <p:cxnSp>
          <p:nvCxnSpPr>
            <p:cNvPr id="747" name="Straight Connector 746">
              <a:extLst>
                <a:ext uri="{FF2B5EF4-FFF2-40B4-BE49-F238E27FC236}">
                  <a16:creationId xmlns:a16="http://schemas.microsoft.com/office/drawing/2014/main" id="{6AB7C106-0BFE-CC42-DBF3-E46DA621B533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8" name="Straight Connector 747">
              <a:extLst>
                <a:ext uri="{FF2B5EF4-FFF2-40B4-BE49-F238E27FC236}">
                  <a16:creationId xmlns:a16="http://schemas.microsoft.com/office/drawing/2014/main" id="{1C06D2A6-D480-7E63-EF1B-20ACBC62859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9" name="Straight Connector 748">
              <a:extLst>
                <a:ext uri="{FF2B5EF4-FFF2-40B4-BE49-F238E27FC236}">
                  <a16:creationId xmlns:a16="http://schemas.microsoft.com/office/drawing/2014/main" id="{359B98F0-9D04-2CEC-A602-51347B4C8283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0" name="Straight Connector 749">
              <a:extLst>
                <a:ext uri="{FF2B5EF4-FFF2-40B4-BE49-F238E27FC236}">
                  <a16:creationId xmlns:a16="http://schemas.microsoft.com/office/drawing/2014/main" id="{D92383F1-83E6-FAE4-923A-4372E4F8CD9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1" name="Straight Connector 750">
              <a:extLst>
                <a:ext uri="{FF2B5EF4-FFF2-40B4-BE49-F238E27FC236}">
                  <a16:creationId xmlns:a16="http://schemas.microsoft.com/office/drawing/2014/main" id="{9EB042A7-78A1-181B-FF38-1E58C033FD5D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0" name="Group 689">
            <a:extLst>
              <a:ext uri="{FF2B5EF4-FFF2-40B4-BE49-F238E27FC236}">
                <a16:creationId xmlns:a16="http://schemas.microsoft.com/office/drawing/2014/main" id="{2E8ABDB7-4AB5-93BD-2961-8FF2B9B39686}"/>
              </a:ext>
            </a:extLst>
          </p:cNvPr>
          <p:cNvGrpSpPr/>
          <p:nvPr/>
        </p:nvGrpSpPr>
        <p:grpSpPr>
          <a:xfrm flipH="1">
            <a:off x="9656762" y="3801287"/>
            <a:ext cx="1167297" cy="367543"/>
            <a:chOff x="98647" y="73322"/>
            <a:chExt cx="1200017" cy="367543"/>
          </a:xfrm>
        </p:grpSpPr>
        <p:cxnSp>
          <p:nvCxnSpPr>
            <p:cNvPr id="727" name="Straight Connector 726">
              <a:extLst>
                <a:ext uri="{FF2B5EF4-FFF2-40B4-BE49-F238E27FC236}">
                  <a16:creationId xmlns:a16="http://schemas.microsoft.com/office/drawing/2014/main" id="{EF54842F-C3BD-E5B6-7128-146F98924843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8" name="Straight Connector 727">
              <a:extLst>
                <a:ext uri="{FF2B5EF4-FFF2-40B4-BE49-F238E27FC236}">
                  <a16:creationId xmlns:a16="http://schemas.microsoft.com/office/drawing/2014/main" id="{C1655CEC-D11A-6218-DB30-5C622754FB0A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9" name="Straight Connector 728">
              <a:extLst>
                <a:ext uri="{FF2B5EF4-FFF2-40B4-BE49-F238E27FC236}">
                  <a16:creationId xmlns:a16="http://schemas.microsoft.com/office/drawing/2014/main" id="{DFB8F5B7-F4E4-2C04-68CF-3CD88D58FD7D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0" name="Straight Connector 729">
              <a:extLst>
                <a:ext uri="{FF2B5EF4-FFF2-40B4-BE49-F238E27FC236}">
                  <a16:creationId xmlns:a16="http://schemas.microsoft.com/office/drawing/2014/main" id="{EAF52ADF-3104-9842-E72F-082D0FA4042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1" name="Straight Connector 730">
              <a:extLst>
                <a:ext uri="{FF2B5EF4-FFF2-40B4-BE49-F238E27FC236}">
                  <a16:creationId xmlns:a16="http://schemas.microsoft.com/office/drawing/2014/main" id="{A49EC027-07EA-878B-4106-E138239A2823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1" name="Group 690">
            <a:extLst>
              <a:ext uri="{FF2B5EF4-FFF2-40B4-BE49-F238E27FC236}">
                <a16:creationId xmlns:a16="http://schemas.microsoft.com/office/drawing/2014/main" id="{00C3994A-56E0-A9D2-75D5-15AD471849ED}"/>
              </a:ext>
            </a:extLst>
          </p:cNvPr>
          <p:cNvGrpSpPr/>
          <p:nvPr/>
        </p:nvGrpSpPr>
        <p:grpSpPr>
          <a:xfrm flipH="1">
            <a:off x="9647869" y="4625791"/>
            <a:ext cx="1167297" cy="367543"/>
            <a:chOff x="98647" y="73322"/>
            <a:chExt cx="1200017" cy="367543"/>
          </a:xfrm>
        </p:grpSpPr>
        <p:cxnSp>
          <p:nvCxnSpPr>
            <p:cNvPr id="722" name="Straight Connector 721">
              <a:extLst>
                <a:ext uri="{FF2B5EF4-FFF2-40B4-BE49-F238E27FC236}">
                  <a16:creationId xmlns:a16="http://schemas.microsoft.com/office/drawing/2014/main" id="{E3035138-2BD6-C5DC-193E-B535BF0183D2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3" name="Straight Connector 722">
              <a:extLst>
                <a:ext uri="{FF2B5EF4-FFF2-40B4-BE49-F238E27FC236}">
                  <a16:creationId xmlns:a16="http://schemas.microsoft.com/office/drawing/2014/main" id="{56D6B6AA-7BC2-D1DE-F138-B16A4960FA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4" name="Straight Connector 723">
              <a:extLst>
                <a:ext uri="{FF2B5EF4-FFF2-40B4-BE49-F238E27FC236}">
                  <a16:creationId xmlns:a16="http://schemas.microsoft.com/office/drawing/2014/main" id="{4345F155-81FE-AF73-2ECF-9A3A424F1F50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5" name="Straight Connector 724">
              <a:extLst>
                <a:ext uri="{FF2B5EF4-FFF2-40B4-BE49-F238E27FC236}">
                  <a16:creationId xmlns:a16="http://schemas.microsoft.com/office/drawing/2014/main" id="{F00B311A-8A68-C6FC-94DC-34CC3B3D33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6" name="Straight Connector 725">
              <a:extLst>
                <a:ext uri="{FF2B5EF4-FFF2-40B4-BE49-F238E27FC236}">
                  <a16:creationId xmlns:a16="http://schemas.microsoft.com/office/drawing/2014/main" id="{FD50D1F4-1F03-9416-CF82-D6350A5045B0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2" name="Group 691">
            <a:extLst>
              <a:ext uri="{FF2B5EF4-FFF2-40B4-BE49-F238E27FC236}">
                <a16:creationId xmlns:a16="http://schemas.microsoft.com/office/drawing/2014/main" id="{A3DF6DE9-7105-20B8-9E0A-8A2CDC3652EA}"/>
              </a:ext>
            </a:extLst>
          </p:cNvPr>
          <p:cNvGrpSpPr/>
          <p:nvPr/>
        </p:nvGrpSpPr>
        <p:grpSpPr>
          <a:xfrm flipH="1">
            <a:off x="9642938" y="5398030"/>
            <a:ext cx="1167297" cy="367543"/>
            <a:chOff x="98647" y="73322"/>
            <a:chExt cx="1200017" cy="367543"/>
          </a:xfrm>
        </p:grpSpPr>
        <p:cxnSp>
          <p:nvCxnSpPr>
            <p:cNvPr id="717" name="Straight Connector 716">
              <a:extLst>
                <a:ext uri="{FF2B5EF4-FFF2-40B4-BE49-F238E27FC236}">
                  <a16:creationId xmlns:a16="http://schemas.microsoft.com/office/drawing/2014/main" id="{C8831CD1-EC9D-1320-CA92-5B66A53183C8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8" name="Straight Connector 717">
              <a:extLst>
                <a:ext uri="{FF2B5EF4-FFF2-40B4-BE49-F238E27FC236}">
                  <a16:creationId xmlns:a16="http://schemas.microsoft.com/office/drawing/2014/main" id="{16B03B64-6678-B3D9-1429-5119A6B95401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9" name="Straight Connector 718">
              <a:extLst>
                <a:ext uri="{FF2B5EF4-FFF2-40B4-BE49-F238E27FC236}">
                  <a16:creationId xmlns:a16="http://schemas.microsoft.com/office/drawing/2014/main" id="{78E3B820-B2C7-E06F-4E77-29BBD2A97A41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0" name="Straight Connector 719">
              <a:extLst>
                <a:ext uri="{FF2B5EF4-FFF2-40B4-BE49-F238E27FC236}">
                  <a16:creationId xmlns:a16="http://schemas.microsoft.com/office/drawing/2014/main" id="{3DE5C87B-8C54-F3F4-3773-F0BA387F21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1" name="Straight Connector 720">
              <a:extLst>
                <a:ext uri="{FF2B5EF4-FFF2-40B4-BE49-F238E27FC236}">
                  <a16:creationId xmlns:a16="http://schemas.microsoft.com/office/drawing/2014/main" id="{C2348AFE-93CD-E85B-D994-2113A61EFA99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3" name="Group 692">
            <a:extLst>
              <a:ext uri="{FF2B5EF4-FFF2-40B4-BE49-F238E27FC236}">
                <a16:creationId xmlns:a16="http://schemas.microsoft.com/office/drawing/2014/main" id="{DA276F3F-B949-FA70-286C-11271BBE2568}"/>
              </a:ext>
            </a:extLst>
          </p:cNvPr>
          <p:cNvGrpSpPr/>
          <p:nvPr/>
        </p:nvGrpSpPr>
        <p:grpSpPr>
          <a:xfrm flipH="1">
            <a:off x="9618292" y="6223518"/>
            <a:ext cx="1167297" cy="367543"/>
            <a:chOff x="98647" y="73322"/>
            <a:chExt cx="1200017" cy="367543"/>
          </a:xfrm>
        </p:grpSpPr>
        <p:cxnSp>
          <p:nvCxnSpPr>
            <p:cNvPr id="712" name="Straight Connector 711">
              <a:extLst>
                <a:ext uri="{FF2B5EF4-FFF2-40B4-BE49-F238E27FC236}">
                  <a16:creationId xmlns:a16="http://schemas.microsoft.com/office/drawing/2014/main" id="{CA886E8F-064C-DC6B-1318-7FC7B5FD7029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3" name="Straight Connector 712">
              <a:extLst>
                <a:ext uri="{FF2B5EF4-FFF2-40B4-BE49-F238E27FC236}">
                  <a16:creationId xmlns:a16="http://schemas.microsoft.com/office/drawing/2014/main" id="{545302D1-F773-622C-FF9F-53905FE77EA8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4" name="Straight Connector 713">
              <a:extLst>
                <a:ext uri="{FF2B5EF4-FFF2-40B4-BE49-F238E27FC236}">
                  <a16:creationId xmlns:a16="http://schemas.microsoft.com/office/drawing/2014/main" id="{EBE3DB7D-EEC2-5832-ACD7-463C1320456F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5" name="Straight Connector 714">
              <a:extLst>
                <a:ext uri="{FF2B5EF4-FFF2-40B4-BE49-F238E27FC236}">
                  <a16:creationId xmlns:a16="http://schemas.microsoft.com/office/drawing/2014/main" id="{1624066C-1003-3D9B-E82B-97C6A8B0FC8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6" name="Straight Connector 715">
              <a:extLst>
                <a:ext uri="{FF2B5EF4-FFF2-40B4-BE49-F238E27FC236}">
                  <a16:creationId xmlns:a16="http://schemas.microsoft.com/office/drawing/2014/main" id="{5AA95C2F-6CA9-FEF2-D112-2CAFF530C90A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4" name="Group 693">
            <a:extLst>
              <a:ext uri="{FF2B5EF4-FFF2-40B4-BE49-F238E27FC236}">
                <a16:creationId xmlns:a16="http://schemas.microsoft.com/office/drawing/2014/main" id="{AC135376-B27A-1CAB-4BD9-5556C146F933}"/>
              </a:ext>
            </a:extLst>
          </p:cNvPr>
          <p:cNvGrpSpPr/>
          <p:nvPr/>
        </p:nvGrpSpPr>
        <p:grpSpPr>
          <a:xfrm flipH="1">
            <a:off x="7773896" y="4698422"/>
            <a:ext cx="1167297" cy="979330"/>
            <a:chOff x="98647" y="73322"/>
            <a:chExt cx="1200017" cy="367543"/>
          </a:xfrm>
        </p:grpSpPr>
        <p:cxnSp>
          <p:nvCxnSpPr>
            <p:cNvPr id="707" name="Straight Connector 706">
              <a:extLst>
                <a:ext uri="{FF2B5EF4-FFF2-40B4-BE49-F238E27FC236}">
                  <a16:creationId xmlns:a16="http://schemas.microsoft.com/office/drawing/2014/main" id="{98BAD630-BB90-233A-EFE7-95BF48156034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Connector 707">
              <a:extLst>
                <a:ext uri="{FF2B5EF4-FFF2-40B4-BE49-F238E27FC236}">
                  <a16:creationId xmlns:a16="http://schemas.microsoft.com/office/drawing/2014/main" id="{AAFDECE6-4A4B-FCC1-3F56-1DDFB5928A6F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9" name="Straight Connector 708">
              <a:extLst>
                <a:ext uri="{FF2B5EF4-FFF2-40B4-BE49-F238E27FC236}">
                  <a16:creationId xmlns:a16="http://schemas.microsoft.com/office/drawing/2014/main" id="{1D72F0A4-AEA4-1749-732E-382EB231C182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0" name="Straight Connector 709">
              <a:extLst>
                <a:ext uri="{FF2B5EF4-FFF2-40B4-BE49-F238E27FC236}">
                  <a16:creationId xmlns:a16="http://schemas.microsoft.com/office/drawing/2014/main" id="{4EA70B19-5AB7-24B5-8AD3-D839570B80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1" name="Straight Connector 710">
              <a:extLst>
                <a:ext uri="{FF2B5EF4-FFF2-40B4-BE49-F238E27FC236}">
                  <a16:creationId xmlns:a16="http://schemas.microsoft.com/office/drawing/2014/main" id="{3BF963C4-2824-84D3-6D58-8183014646CD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5" name="Group 694">
            <a:extLst>
              <a:ext uri="{FF2B5EF4-FFF2-40B4-BE49-F238E27FC236}">
                <a16:creationId xmlns:a16="http://schemas.microsoft.com/office/drawing/2014/main" id="{437650EE-E27D-6441-2A81-3D70A3CC6EF0}"/>
              </a:ext>
            </a:extLst>
          </p:cNvPr>
          <p:cNvGrpSpPr/>
          <p:nvPr/>
        </p:nvGrpSpPr>
        <p:grpSpPr>
          <a:xfrm flipH="1">
            <a:off x="8599309" y="4222278"/>
            <a:ext cx="1167297" cy="367543"/>
            <a:chOff x="98647" y="73322"/>
            <a:chExt cx="1200017" cy="367543"/>
          </a:xfrm>
        </p:grpSpPr>
        <p:cxnSp>
          <p:nvCxnSpPr>
            <p:cNvPr id="702" name="Straight Connector 701">
              <a:extLst>
                <a:ext uri="{FF2B5EF4-FFF2-40B4-BE49-F238E27FC236}">
                  <a16:creationId xmlns:a16="http://schemas.microsoft.com/office/drawing/2014/main" id="{2EC9EFEC-8F02-50D2-0B78-2BD50FD400BE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3" name="Straight Connector 702">
              <a:extLst>
                <a:ext uri="{FF2B5EF4-FFF2-40B4-BE49-F238E27FC236}">
                  <a16:creationId xmlns:a16="http://schemas.microsoft.com/office/drawing/2014/main" id="{B4B9CC96-5D39-392B-068E-1E0C57C76932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4" name="Straight Connector 703">
              <a:extLst>
                <a:ext uri="{FF2B5EF4-FFF2-40B4-BE49-F238E27FC236}">
                  <a16:creationId xmlns:a16="http://schemas.microsoft.com/office/drawing/2014/main" id="{6744D442-C0F6-CB00-ECF1-A91975B6FDDA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Straight Connector 704">
              <a:extLst>
                <a:ext uri="{FF2B5EF4-FFF2-40B4-BE49-F238E27FC236}">
                  <a16:creationId xmlns:a16="http://schemas.microsoft.com/office/drawing/2014/main" id="{A5BC3755-CA83-A4CA-230F-158A55B8E21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6" name="Straight Connector 705">
              <a:extLst>
                <a:ext uri="{FF2B5EF4-FFF2-40B4-BE49-F238E27FC236}">
                  <a16:creationId xmlns:a16="http://schemas.microsoft.com/office/drawing/2014/main" id="{1B175EFD-CA95-30A4-F314-D0FBFDB28C09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6" name="Group 695">
            <a:extLst>
              <a:ext uri="{FF2B5EF4-FFF2-40B4-BE49-F238E27FC236}">
                <a16:creationId xmlns:a16="http://schemas.microsoft.com/office/drawing/2014/main" id="{E09F6288-C488-750F-D5A1-E55C751F30E1}"/>
              </a:ext>
            </a:extLst>
          </p:cNvPr>
          <p:cNvGrpSpPr/>
          <p:nvPr/>
        </p:nvGrpSpPr>
        <p:grpSpPr>
          <a:xfrm flipH="1">
            <a:off x="8559741" y="5800815"/>
            <a:ext cx="1167297" cy="367543"/>
            <a:chOff x="98647" y="73322"/>
            <a:chExt cx="1200017" cy="367543"/>
          </a:xfrm>
        </p:grpSpPr>
        <p:cxnSp>
          <p:nvCxnSpPr>
            <p:cNvPr id="697" name="Straight Connector 696">
              <a:extLst>
                <a:ext uri="{FF2B5EF4-FFF2-40B4-BE49-F238E27FC236}">
                  <a16:creationId xmlns:a16="http://schemas.microsoft.com/office/drawing/2014/main" id="{26BD545E-3627-BB05-3130-256F54865B34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8" name="Straight Connector 697">
              <a:extLst>
                <a:ext uri="{FF2B5EF4-FFF2-40B4-BE49-F238E27FC236}">
                  <a16:creationId xmlns:a16="http://schemas.microsoft.com/office/drawing/2014/main" id="{4A116C4D-6F0E-C060-93D4-B16837D8A4A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9" name="Straight Connector 698">
              <a:extLst>
                <a:ext uri="{FF2B5EF4-FFF2-40B4-BE49-F238E27FC236}">
                  <a16:creationId xmlns:a16="http://schemas.microsoft.com/office/drawing/2014/main" id="{A3F470C7-13A9-CE3E-E002-0BE00A7700B6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0" name="Straight Connector 699">
              <a:extLst>
                <a:ext uri="{FF2B5EF4-FFF2-40B4-BE49-F238E27FC236}">
                  <a16:creationId xmlns:a16="http://schemas.microsoft.com/office/drawing/2014/main" id="{A901AC2D-4872-2385-B178-378CF89998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1" name="Straight Connector 700">
              <a:extLst>
                <a:ext uri="{FF2B5EF4-FFF2-40B4-BE49-F238E27FC236}">
                  <a16:creationId xmlns:a16="http://schemas.microsoft.com/office/drawing/2014/main" id="{AFF4092B-A4C5-3339-E4D9-042E1F7858FE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8" name="Group 567">
            <a:extLst>
              <a:ext uri="{FF2B5EF4-FFF2-40B4-BE49-F238E27FC236}">
                <a16:creationId xmlns:a16="http://schemas.microsoft.com/office/drawing/2014/main" id="{52716DC8-6D01-DB45-8266-DF97C70447EF}"/>
              </a:ext>
            </a:extLst>
          </p:cNvPr>
          <p:cNvGrpSpPr/>
          <p:nvPr/>
        </p:nvGrpSpPr>
        <p:grpSpPr>
          <a:xfrm>
            <a:off x="4274620" y="2430747"/>
            <a:ext cx="1200017" cy="2015480"/>
            <a:chOff x="98647" y="73322"/>
            <a:chExt cx="1200017" cy="367543"/>
          </a:xfrm>
        </p:grpSpPr>
        <p:cxnSp>
          <p:nvCxnSpPr>
            <p:cNvPr id="569" name="Straight Connector 568">
              <a:extLst>
                <a:ext uri="{FF2B5EF4-FFF2-40B4-BE49-F238E27FC236}">
                  <a16:creationId xmlns:a16="http://schemas.microsoft.com/office/drawing/2014/main" id="{AA7DB9E4-1D06-433C-97DE-6006A8E747DF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1447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Straight Connector 569">
              <a:extLst>
                <a:ext uri="{FF2B5EF4-FFF2-40B4-BE49-F238E27FC236}">
                  <a16:creationId xmlns:a16="http://schemas.microsoft.com/office/drawing/2014/main" id="{A67D25F3-A517-76A0-126A-C21DC8E10F8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Straight Connector 570">
              <a:extLst>
                <a:ext uri="{FF2B5EF4-FFF2-40B4-BE49-F238E27FC236}">
                  <a16:creationId xmlns:a16="http://schemas.microsoft.com/office/drawing/2014/main" id="{009ABEB0-4084-A7AA-EA4C-2F964F620963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Straight Connector 571">
              <a:extLst>
                <a:ext uri="{FF2B5EF4-FFF2-40B4-BE49-F238E27FC236}">
                  <a16:creationId xmlns:a16="http://schemas.microsoft.com/office/drawing/2014/main" id="{8B99B54D-DB84-80D0-109D-D0C0A5D86C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Straight Connector 572">
              <a:extLst>
                <a:ext uri="{FF2B5EF4-FFF2-40B4-BE49-F238E27FC236}">
                  <a16:creationId xmlns:a16="http://schemas.microsoft.com/office/drawing/2014/main" id="{57C2FAAC-0804-08F2-95F7-EF9EA048C51F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8" name="TextBox 877">
            <a:extLst>
              <a:ext uri="{FF2B5EF4-FFF2-40B4-BE49-F238E27FC236}">
                <a16:creationId xmlns:a16="http://schemas.microsoft.com/office/drawing/2014/main" id="{49E7B8A3-C6C2-C6E1-039D-E6A52DBAB2CA}"/>
              </a:ext>
            </a:extLst>
          </p:cNvPr>
          <p:cNvSpPr txBox="1"/>
          <p:nvPr/>
        </p:nvSpPr>
        <p:spPr>
          <a:xfrm>
            <a:off x="359835" y="3251488"/>
            <a:ext cx="708527" cy="338554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highlight>
                  <a:srgbClr val="000000"/>
                </a:highlight>
              </a:defRPr>
            </a:lvl1pPr>
          </a:lstStyle>
          <a:p>
            <a:pPr algn="ctr"/>
            <a:r>
              <a:rPr lang="en-US" sz="1100" dirty="0"/>
              <a:t>ROUND 1 </a:t>
            </a:r>
          </a:p>
          <a:p>
            <a:pPr algn="ctr"/>
            <a:r>
              <a:rPr lang="en-US" sz="1100" dirty="0"/>
              <a:t>by 22</a:t>
            </a:r>
            <a:r>
              <a:rPr lang="en-US" sz="1100" baseline="30000" dirty="0"/>
              <a:t>nd</a:t>
            </a:r>
            <a:r>
              <a:rPr lang="en-US" sz="1100" dirty="0"/>
              <a:t> June</a:t>
            </a:r>
          </a:p>
        </p:txBody>
      </p:sp>
      <p:sp>
        <p:nvSpPr>
          <p:cNvPr id="883" name="Isosceles Triangle 882">
            <a:extLst>
              <a:ext uri="{FF2B5EF4-FFF2-40B4-BE49-F238E27FC236}">
                <a16:creationId xmlns:a16="http://schemas.microsoft.com/office/drawing/2014/main" id="{011689AA-EC86-790F-A696-AF202056997F}"/>
              </a:ext>
            </a:extLst>
          </p:cNvPr>
          <p:cNvSpPr/>
          <p:nvPr/>
        </p:nvSpPr>
        <p:spPr>
          <a:xfrm rot="10800000">
            <a:off x="5869932" y="6136358"/>
            <a:ext cx="468923" cy="173916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1" name="Group 350">
            <a:extLst>
              <a:ext uri="{FF2B5EF4-FFF2-40B4-BE49-F238E27FC236}">
                <a16:creationId xmlns:a16="http://schemas.microsoft.com/office/drawing/2014/main" id="{6FBE9A1D-1B74-76AE-151E-6D6D1CEB84B3}"/>
              </a:ext>
            </a:extLst>
          </p:cNvPr>
          <p:cNvGrpSpPr/>
          <p:nvPr/>
        </p:nvGrpSpPr>
        <p:grpSpPr>
          <a:xfrm>
            <a:off x="109306" y="66711"/>
            <a:ext cx="1200017" cy="367543"/>
            <a:chOff x="98647" y="73322"/>
            <a:chExt cx="1200017" cy="367543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46E75AC1-19ED-7B90-7351-BC143B44DAD8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7A8C0469-1AF1-D4E2-5012-E422DB92BD1F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69C10D30-6741-42DA-486D-A3E1FAFC2562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42F99FD3-49B9-95B6-22AF-EACCDBB12A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Connector 347">
              <a:extLst>
                <a:ext uri="{FF2B5EF4-FFF2-40B4-BE49-F238E27FC236}">
                  <a16:creationId xmlns:a16="http://schemas.microsoft.com/office/drawing/2014/main" id="{7145EA6C-7DD9-D759-1289-A1EDE9687937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0" name="Group 399">
            <a:extLst>
              <a:ext uri="{FF2B5EF4-FFF2-40B4-BE49-F238E27FC236}">
                <a16:creationId xmlns:a16="http://schemas.microsoft.com/office/drawing/2014/main" id="{69299798-0A29-247B-A548-745BAEA1BE51}"/>
              </a:ext>
            </a:extLst>
          </p:cNvPr>
          <p:cNvGrpSpPr/>
          <p:nvPr/>
        </p:nvGrpSpPr>
        <p:grpSpPr>
          <a:xfrm>
            <a:off x="135026" y="1661744"/>
            <a:ext cx="1200017" cy="367543"/>
            <a:chOff x="98647" y="73322"/>
            <a:chExt cx="1200017" cy="367543"/>
          </a:xfrm>
        </p:grpSpPr>
        <p:cxnSp>
          <p:nvCxnSpPr>
            <p:cNvPr id="401" name="Straight Connector 400">
              <a:extLst>
                <a:ext uri="{FF2B5EF4-FFF2-40B4-BE49-F238E27FC236}">
                  <a16:creationId xmlns:a16="http://schemas.microsoft.com/office/drawing/2014/main" id="{8D521ADA-BF15-6057-D74B-46180A3228D4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Straight Connector 401">
              <a:extLst>
                <a:ext uri="{FF2B5EF4-FFF2-40B4-BE49-F238E27FC236}">
                  <a16:creationId xmlns:a16="http://schemas.microsoft.com/office/drawing/2014/main" id="{818F1099-8B3A-407C-F0A5-1F174C485E9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Straight Connector 402">
              <a:extLst>
                <a:ext uri="{FF2B5EF4-FFF2-40B4-BE49-F238E27FC236}">
                  <a16:creationId xmlns:a16="http://schemas.microsoft.com/office/drawing/2014/main" id="{565A2D45-B180-5611-0109-68098F4BB6E9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Connector 403">
              <a:extLst>
                <a:ext uri="{FF2B5EF4-FFF2-40B4-BE49-F238E27FC236}">
                  <a16:creationId xmlns:a16="http://schemas.microsoft.com/office/drawing/2014/main" id="{B18D7950-ED95-359D-71CE-C735147C53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5" name="Straight Connector 404">
              <a:extLst>
                <a:ext uri="{FF2B5EF4-FFF2-40B4-BE49-F238E27FC236}">
                  <a16:creationId xmlns:a16="http://schemas.microsoft.com/office/drawing/2014/main" id="{5DEFA57B-11A7-86EB-BAC8-65DAFAA0F3D5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6" name="Group 425">
            <a:extLst>
              <a:ext uri="{FF2B5EF4-FFF2-40B4-BE49-F238E27FC236}">
                <a16:creationId xmlns:a16="http://schemas.microsoft.com/office/drawing/2014/main" id="{2B744449-1CC3-B531-1B80-855BA589CF7F}"/>
              </a:ext>
            </a:extLst>
          </p:cNvPr>
          <p:cNvGrpSpPr/>
          <p:nvPr/>
        </p:nvGrpSpPr>
        <p:grpSpPr>
          <a:xfrm>
            <a:off x="1365553" y="265439"/>
            <a:ext cx="1200017" cy="367543"/>
            <a:chOff x="98647" y="73322"/>
            <a:chExt cx="1200017" cy="367543"/>
          </a:xfrm>
        </p:grpSpPr>
        <p:cxnSp>
          <p:nvCxnSpPr>
            <p:cNvPr id="427" name="Straight Connector 426">
              <a:extLst>
                <a:ext uri="{FF2B5EF4-FFF2-40B4-BE49-F238E27FC236}">
                  <a16:creationId xmlns:a16="http://schemas.microsoft.com/office/drawing/2014/main" id="{82C3E5E9-95F7-8FA7-F207-D486DD21D19C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Straight Connector 427">
              <a:extLst>
                <a:ext uri="{FF2B5EF4-FFF2-40B4-BE49-F238E27FC236}">
                  <a16:creationId xmlns:a16="http://schemas.microsoft.com/office/drawing/2014/main" id="{9936FD3E-42C5-23C0-4B5E-3F91802F4946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>
              <a:extLst>
                <a:ext uri="{FF2B5EF4-FFF2-40B4-BE49-F238E27FC236}">
                  <a16:creationId xmlns:a16="http://schemas.microsoft.com/office/drawing/2014/main" id="{8CE572E9-4EDE-E0F1-17B9-70E513D90CA8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>
              <a:extLst>
                <a:ext uri="{FF2B5EF4-FFF2-40B4-BE49-F238E27FC236}">
                  <a16:creationId xmlns:a16="http://schemas.microsoft.com/office/drawing/2014/main" id="{B7E84B73-B609-FD25-6839-4C1A3B5E7A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>
              <a:extLst>
                <a:ext uri="{FF2B5EF4-FFF2-40B4-BE49-F238E27FC236}">
                  <a16:creationId xmlns:a16="http://schemas.microsoft.com/office/drawing/2014/main" id="{75A54B89-A5A8-43CA-B9EC-9DD05B73A21C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2" name="Group 431">
            <a:extLst>
              <a:ext uri="{FF2B5EF4-FFF2-40B4-BE49-F238E27FC236}">
                <a16:creationId xmlns:a16="http://schemas.microsoft.com/office/drawing/2014/main" id="{6B1ED20F-8655-74FD-864A-FBA609AFBF33}"/>
              </a:ext>
            </a:extLst>
          </p:cNvPr>
          <p:cNvGrpSpPr/>
          <p:nvPr/>
        </p:nvGrpSpPr>
        <p:grpSpPr>
          <a:xfrm>
            <a:off x="1374695" y="1089943"/>
            <a:ext cx="1200017" cy="367543"/>
            <a:chOff x="98647" y="73322"/>
            <a:chExt cx="1200017" cy="367543"/>
          </a:xfrm>
        </p:grpSpPr>
        <p:cxnSp>
          <p:nvCxnSpPr>
            <p:cNvPr id="433" name="Straight Connector 432">
              <a:extLst>
                <a:ext uri="{FF2B5EF4-FFF2-40B4-BE49-F238E27FC236}">
                  <a16:creationId xmlns:a16="http://schemas.microsoft.com/office/drawing/2014/main" id="{6EF34F12-86C7-8421-A857-8C4A34DF8671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>
              <a:extLst>
                <a:ext uri="{FF2B5EF4-FFF2-40B4-BE49-F238E27FC236}">
                  <a16:creationId xmlns:a16="http://schemas.microsoft.com/office/drawing/2014/main" id="{2D0D3033-25BF-21C4-2D5C-6B23F324CD9A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>
              <a:extLst>
                <a:ext uri="{FF2B5EF4-FFF2-40B4-BE49-F238E27FC236}">
                  <a16:creationId xmlns:a16="http://schemas.microsoft.com/office/drawing/2014/main" id="{FB990308-7F15-5D92-11B3-9E9327B8FE7E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6" name="Straight Connector 435">
              <a:extLst>
                <a:ext uri="{FF2B5EF4-FFF2-40B4-BE49-F238E27FC236}">
                  <a16:creationId xmlns:a16="http://schemas.microsoft.com/office/drawing/2014/main" id="{973901FA-F55A-2C61-4902-DEEBB2F03F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7" name="Straight Connector 436">
              <a:extLst>
                <a:ext uri="{FF2B5EF4-FFF2-40B4-BE49-F238E27FC236}">
                  <a16:creationId xmlns:a16="http://schemas.microsoft.com/office/drawing/2014/main" id="{536FE13C-07E2-FDF3-2F6E-5F5A45CE40D8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8" name="Group 437">
            <a:extLst>
              <a:ext uri="{FF2B5EF4-FFF2-40B4-BE49-F238E27FC236}">
                <a16:creationId xmlns:a16="http://schemas.microsoft.com/office/drawing/2014/main" id="{CAE63FAA-39A0-6BBB-BA67-A8199B8343B4}"/>
              </a:ext>
            </a:extLst>
          </p:cNvPr>
          <p:cNvGrpSpPr/>
          <p:nvPr/>
        </p:nvGrpSpPr>
        <p:grpSpPr>
          <a:xfrm>
            <a:off x="1379765" y="1862182"/>
            <a:ext cx="1200017" cy="367543"/>
            <a:chOff x="98647" y="73322"/>
            <a:chExt cx="1200017" cy="367543"/>
          </a:xfrm>
        </p:grpSpPr>
        <p:cxnSp>
          <p:nvCxnSpPr>
            <p:cNvPr id="439" name="Straight Connector 438">
              <a:extLst>
                <a:ext uri="{FF2B5EF4-FFF2-40B4-BE49-F238E27FC236}">
                  <a16:creationId xmlns:a16="http://schemas.microsoft.com/office/drawing/2014/main" id="{C8EC9204-A2E0-3280-C509-D20C07326CBA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>
              <a:extLst>
                <a:ext uri="{FF2B5EF4-FFF2-40B4-BE49-F238E27FC236}">
                  <a16:creationId xmlns:a16="http://schemas.microsoft.com/office/drawing/2014/main" id="{2BBF68C4-8127-113E-83F3-5FC8FBCFD7A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Connector 440">
              <a:extLst>
                <a:ext uri="{FF2B5EF4-FFF2-40B4-BE49-F238E27FC236}">
                  <a16:creationId xmlns:a16="http://schemas.microsoft.com/office/drawing/2014/main" id="{572615C4-1702-C26E-2276-CCD94403A4B6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Straight Connector 441">
              <a:extLst>
                <a:ext uri="{FF2B5EF4-FFF2-40B4-BE49-F238E27FC236}">
                  <a16:creationId xmlns:a16="http://schemas.microsoft.com/office/drawing/2014/main" id="{67C41294-4702-41C3-7839-71FFE2E0D5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3" name="Straight Connector 442">
              <a:extLst>
                <a:ext uri="{FF2B5EF4-FFF2-40B4-BE49-F238E27FC236}">
                  <a16:creationId xmlns:a16="http://schemas.microsoft.com/office/drawing/2014/main" id="{8457B971-AC52-5CA8-32E8-6531E39C68FF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4" name="Group 443">
            <a:extLst>
              <a:ext uri="{FF2B5EF4-FFF2-40B4-BE49-F238E27FC236}">
                <a16:creationId xmlns:a16="http://schemas.microsoft.com/office/drawing/2014/main" id="{5DBD46EE-9D45-A6C2-3955-FAFDF6A59A3C}"/>
              </a:ext>
            </a:extLst>
          </p:cNvPr>
          <p:cNvGrpSpPr/>
          <p:nvPr/>
        </p:nvGrpSpPr>
        <p:grpSpPr>
          <a:xfrm>
            <a:off x="1405101" y="2687670"/>
            <a:ext cx="1200017" cy="367543"/>
            <a:chOff x="98647" y="73322"/>
            <a:chExt cx="1200017" cy="367543"/>
          </a:xfrm>
        </p:grpSpPr>
        <p:cxnSp>
          <p:nvCxnSpPr>
            <p:cNvPr id="445" name="Straight Connector 444">
              <a:extLst>
                <a:ext uri="{FF2B5EF4-FFF2-40B4-BE49-F238E27FC236}">
                  <a16:creationId xmlns:a16="http://schemas.microsoft.com/office/drawing/2014/main" id="{47D663E6-A908-D4AD-8E0B-E650C4CD1CF2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6" name="Straight Connector 445">
              <a:extLst>
                <a:ext uri="{FF2B5EF4-FFF2-40B4-BE49-F238E27FC236}">
                  <a16:creationId xmlns:a16="http://schemas.microsoft.com/office/drawing/2014/main" id="{16F5AAAC-BEAA-9998-D84F-D9DE95FAE231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>
              <a:extLst>
                <a:ext uri="{FF2B5EF4-FFF2-40B4-BE49-F238E27FC236}">
                  <a16:creationId xmlns:a16="http://schemas.microsoft.com/office/drawing/2014/main" id="{E0D4FFA2-B91F-3067-DD85-53753C3E5B18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Straight Connector 447">
              <a:extLst>
                <a:ext uri="{FF2B5EF4-FFF2-40B4-BE49-F238E27FC236}">
                  <a16:creationId xmlns:a16="http://schemas.microsoft.com/office/drawing/2014/main" id="{5F53C11E-44FF-9941-E438-3FC294EE8F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Straight Connector 448">
              <a:extLst>
                <a:ext uri="{FF2B5EF4-FFF2-40B4-BE49-F238E27FC236}">
                  <a16:creationId xmlns:a16="http://schemas.microsoft.com/office/drawing/2014/main" id="{BED96725-1F95-48ED-F1EA-73C802812772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4" name="Group 463">
            <a:extLst>
              <a:ext uri="{FF2B5EF4-FFF2-40B4-BE49-F238E27FC236}">
                <a16:creationId xmlns:a16="http://schemas.microsoft.com/office/drawing/2014/main" id="{536DE567-41E6-C9CA-1C56-64215634BA5C}"/>
              </a:ext>
            </a:extLst>
          </p:cNvPr>
          <p:cNvGrpSpPr/>
          <p:nvPr/>
        </p:nvGrpSpPr>
        <p:grpSpPr>
          <a:xfrm>
            <a:off x="3358618" y="1162946"/>
            <a:ext cx="1200017" cy="979330"/>
            <a:chOff x="98647" y="73322"/>
            <a:chExt cx="1200017" cy="367543"/>
          </a:xfrm>
        </p:grpSpPr>
        <p:cxnSp>
          <p:nvCxnSpPr>
            <p:cNvPr id="465" name="Straight Connector 464">
              <a:extLst>
                <a:ext uri="{FF2B5EF4-FFF2-40B4-BE49-F238E27FC236}">
                  <a16:creationId xmlns:a16="http://schemas.microsoft.com/office/drawing/2014/main" id="{10F28AD5-E76B-D5D9-89CD-87D0F43DC250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6" name="Straight Connector 465">
              <a:extLst>
                <a:ext uri="{FF2B5EF4-FFF2-40B4-BE49-F238E27FC236}">
                  <a16:creationId xmlns:a16="http://schemas.microsoft.com/office/drawing/2014/main" id="{41374F61-6B27-261A-2A6F-8A7DA6DAFE6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7" name="Straight Connector 466">
              <a:extLst>
                <a:ext uri="{FF2B5EF4-FFF2-40B4-BE49-F238E27FC236}">
                  <a16:creationId xmlns:a16="http://schemas.microsoft.com/office/drawing/2014/main" id="{4DF5AEC8-C0A3-AE98-7B5E-FF35922D0F32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8" name="Straight Connector 467">
              <a:extLst>
                <a:ext uri="{FF2B5EF4-FFF2-40B4-BE49-F238E27FC236}">
                  <a16:creationId xmlns:a16="http://schemas.microsoft.com/office/drawing/2014/main" id="{6125A750-2026-8932-3716-A6063740D1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Straight Connector 468">
              <a:extLst>
                <a:ext uri="{FF2B5EF4-FFF2-40B4-BE49-F238E27FC236}">
                  <a16:creationId xmlns:a16="http://schemas.microsoft.com/office/drawing/2014/main" id="{1B163892-8BD4-A030-5C13-76AD2F4B86C5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08703C15-93C7-D1FB-EB42-3E692A113973}"/>
              </a:ext>
            </a:extLst>
          </p:cNvPr>
          <p:cNvGrpSpPr/>
          <p:nvPr/>
        </p:nvGrpSpPr>
        <p:grpSpPr>
          <a:xfrm>
            <a:off x="2452647" y="686430"/>
            <a:ext cx="1200017" cy="367543"/>
            <a:chOff x="98647" y="73322"/>
            <a:chExt cx="1200017" cy="367543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3EC82453-2A3A-4018-9AE8-8226076B9B90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152BB4F-FD87-8212-8531-8565EA52F10C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66120D4-C7A6-296B-E2E7-640A6EDC4123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9B6A6F9-2CC2-A64D-3971-AB1FE7099B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D7692D4-8217-0EFA-68DD-0F70DFB71834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DE28B4D-7A9D-518A-8F52-266ADA2ED31A}"/>
              </a:ext>
            </a:extLst>
          </p:cNvPr>
          <p:cNvGrpSpPr/>
          <p:nvPr/>
        </p:nvGrpSpPr>
        <p:grpSpPr>
          <a:xfrm>
            <a:off x="2493324" y="2264967"/>
            <a:ext cx="1200017" cy="367543"/>
            <a:chOff x="98647" y="73322"/>
            <a:chExt cx="1200017" cy="367543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217C03C-5315-A68A-587E-1CE9A007E33B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C802FED-1965-A2A7-7841-CF3A3E58287F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382F698-35EC-AE8D-E860-C7F116DA66C4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BB29BA-EB6E-AF69-5076-707FAA66B8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E292EC52-F774-17F2-8A37-B7F3149CA23A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5D3FAE7-16D5-B12A-3C7B-F20A27A4F169}"/>
              </a:ext>
            </a:extLst>
          </p:cNvPr>
          <p:cNvGrpSpPr/>
          <p:nvPr/>
        </p:nvGrpSpPr>
        <p:grpSpPr>
          <a:xfrm>
            <a:off x="154934" y="3615671"/>
            <a:ext cx="1200017" cy="367543"/>
            <a:chOff x="98647" y="73322"/>
            <a:chExt cx="1200017" cy="367543"/>
          </a:xfrm>
        </p:grpSpPr>
        <p:cxnSp>
          <p:nvCxnSpPr>
            <p:cNvPr id="217" name="Straight Connector 216">
              <a:extLst>
                <a:ext uri="{FF2B5EF4-FFF2-40B4-BE49-F238E27FC236}">
                  <a16:creationId xmlns:a16="http://schemas.microsoft.com/office/drawing/2014/main" id="{591BFDAC-502C-7444-CF69-C91061EA7E8C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>
              <a:extLst>
                <a:ext uri="{FF2B5EF4-FFF2-40B4-BE49-F238E27FC236}">
                  <a16:creationId xmlns:a16="http://schemas.microsoft.com/office/drawing/2014/main" id="{789E90BE-488C-5283-663C-8E065FC1951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>
              <a:extLst>
                <a:ext uri="{FF2B5EF4-FFF2-40B4-BE49-F238E27FC236}">
                  <a16:creationId xmlns:a16="http://schemas.microsoft.com/office/drawing/2014/main" id="{D869D2F8-A063-7F65-930B-658B64376CD7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>
              <a:extLst>
                <a:ext uri="{FF2B5EF4-FFF2-40B4-BE49-F238E27FC236}">
                  <a16:creationId xmlns:a16="http://schemas.microsoft.com/office/drawing/2014/main" id="{F44FE0AE-DE3C-B9AA-65BF-787BBDA8C2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>
              <a:extLst>
                <a:ext uri="{FF2B5EF4-FFF2-40B4-BE49-F238E27FC236}">
                  <a16:creationId xmlns:a16="http://schemas.microsoft.com/office/drawing/2014/main" id="{29360652-AE69-05F3-29C7-8239BBCEEC7E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00339EE8-7F27-F52A-7532-B3909D08945C}"/>
              </a:ext>
            </a:extLst>
          </p:cNvPr>
          <p:cNvGrpSpPr/>
          <p:nvPr/>
        </p:nvGrpSpPr>
        <p:grpSpPr>
          <a:xfrm>
            <a:off x="180654" y="5210704"/>
            <a:ext cx="1200017" cy="367543"/>
            <a:chOff x="98647" y="73322"/>
            <a:chExt cx="1200017" cy="367543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0CA218BF-00E1-3E17-9E66-6A59AA4018E9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639FFB6A-6817-97EA-11F2-582A306D60A8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D5485C01-297D-8E3A-9A7A-1FDC1C5AF3F0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D8812389-2F02-60A2-FD7E-3EF946CB95A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33323A6B-DFD3-9AA5-EB4D-EED5D6E88991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666F100-B6A1-39F5-C6DA-70B17E6E4321}"/>
              </a:ext>
            </a:extLst>
          </p:cNvPr>
          <p:cNvGrpSpPr/>
          <p:nvPr/>
        </p:nvGrpSpPr>
        <p:grpSpPr>
          <a:xfrm>
            <a:off x="1411181" y="3814399"/>
            <a:ext cx="1200017" cy="367543"/>
            <a:chOff x="98647" y="73322"/>
            <a:chExt cx="1200017" cy="367543"/>
          </a:xfrm>
        </p:grpSpPr>
        <p:cxnSp>
          <p:nvCxnSpPr>
            <p:cNvPr id="129" name="Straight Connector 128">
              <a:extLst>
                <a:ext uri="{FF2B5EF4-FFF2-40B4-BE49-F238E27FC236}">
                  <a16:creationId xmlns:a16="http://schemas.microsoft.com/office/drawing/2014/main" id="{7B1ED157-39F0-A231-FEAE-783D23845618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A42BD274-14ED-9806-0B49-B2DBF8E93B5A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8F3E30EA-DFAE-C20E-2049-A343AE1D697A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F416C32F-2AE6-4F76-EABA-A912D0C503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3A7DEAF6-7A52-245C-3DD7-0649C17DBBCF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3E2D7B8-BB2A-2261-4512-8E5894EBD742}"/>
              </a:ext>
            </a:extLst>
          </p:cNvPr>
          <p:cNvGrpSpPr/>
          <p:nvPr/>
        </p:nvGrpSpPr>
        <p:grpSpPr>
          <a:xfrm>
            <a:off x="1420323" y="4638903"/>
            <a:ext cx="1200017" cy="367543"/>
            <a:chOff x="98647" y="73322"/>
            <a:chExt cx="1200017" cy="367543"/>
          </a:xfrm>
        </p:grpSpPr>
        <p:cxnSp>
          <p:nvCxnSpPr>
            <p:cNvPr id="475" name="Straight Connector 474">
              <a:extLst>
                <a:ext uri="{FF2B5EF4-FFF2-40B4-BE49-F238E27FC236}">
                  <a16:creationId xmlns:a16="http://schemas.microsoft.com/office/drawing/2014/main" id="{E7E6017E-367F-0623-0FE4-3C204B5DA3B0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Straight Connector 476">
              <a:extLst>
                <a:ext uri="{FF2B5EF4-FFF2-40B4-BE49-F238E27FC236}">
                  <a16:creationId xmlns:a16="http://schemas.microsoft.com/office/drawing/2014/main" id="{0902A92C-7316-D10E-6854-3E5DB6D3F4B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Straight Connector 573">
              <a:extLst>
                <a:ext uri="{FF2B5EF4-FFF2-40B4-BE49-F238E27FC236}">
                  <a16:creationId xmlns:a16="http://schemas.microsoft.com/office/drawing/2014/main" id="{07019AD3-DC63-E91A-55F2-B9D3D2C67477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Straight Connector 574">
              <a:extLst>
                <a:ext uri="{FF2B5EF4-FFF2-40B4-BE49-F238E27FC236}">
                  <a16:creationId xmlns:a16="http://schemas.microsoft.com/office/drawing/2014/main" id="{7E11C33C-FFAB-5B3B-269E-EF31334F22A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>
              <a:extLst>
                <a:ext uri="{FF2B5EF4-FFF2-40B4-BE49-F238E27FC236}">
                  <a16:creationId xmlns:a16="http://schemas.microsoft.com/office/drawing/2014/main" id="{39683FA5-E1D8-4D5F-8337-681FC31E51E0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6828EB0-42BD-99A1-539B-342FA9B07B41}"/>
              </a:ext>
            </a:extLst>
          </p:cNvPr>
          <p:cNvGrpSpPr/>
          <p:nvPr/>
        </p:nvGrpSpPr>
        <p:grpSpPr>
          <a:xfrm>
            <a:off x="1425393" y="5411142"/>
            <a:ext cx="1200017" cy="367543"/>
            <a:chOff x="98647" y="73322"/>
            <a:chExt cx="1200017" cy="367543"/>
          </a:xfrm>
        </p:grpSpPr>
        <p:cxnSp>
          <p:nvCxnSpPr>
            <p:cNvPr id="470" name="Straight Connector 469">
              <a:extLst>
                <a:ext uri="{FF2B5EF4-FFF2-40B4-BE49-F238E27FC236}">
                  <a16:creationId xmlns:a16="http://schemas.microsoft.com/office/drawing/2014/main" id="{95F37AA3-A73B-91FF-651E-54CFB18FFEE5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Straight Connector 470">
              <a:extLst>
                <a:ext uri="{FF2B5EF4-FFF2-40B4-BE49-F238E27FC236}">
                  <a16:creationId xmlns:a16="http://schemas.microsoft.com/office/drawing/2014/main" id="{CC2CE2E3-73AA-8214-416E-15FC9C4F5F21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2" name="Straight Connector 471">
              <a:extLst>
                <a:ext uri="{FF2B5EF4-FFF2-40B4-BE49-F238E27FC236}">
                  <a16:creationId xmlns:a16="http://schemas.microsoft.com/office/drawing/2014/main" id="{64F90597-38B1-74AC-BCCA-3B7507CE6EED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3" name="Straight Connector 472">
              <a:extLst>
                <a:ext uri="{FF2B5EF4-FFF2-40B4-BE49-F238E27FC236}">
                  <a16:creationId xmlns:a16="http://schemas.microsoft.com/office/drawing/2014/main" id="{70A11B68-85B2-59F2-B9E7-ABB0BD2201D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4" name="Straight Connector 473">
              <a:extLst>
                <a:ext uri="{FF2B5EF4-FFF2-40B4-BE49-F238E27FC236}">
                  <a16:creationId xmlns:a16="http://schemas.microsoft.com/office/drawing/2014/main" id="{17082297-D8EF-17A9-52E6-547B9178D82A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BE7D7CA-2145-2D5F-242C-AD791198AA56}"/>
              </a:ext>
            </a:extLst>
          </p:cNvPr>
          <p:cNvGrpSpPr/>
          <p:nvPr/>
        </p:nvGrpSpPr>
        <p:grpSpPr>
          <a:xfrm>
            <a:off x="1450729" y="6236630"/>
            <a:ext cx="1200017" cy="367543"/>
            <a:chOff x="98647" y="73322"/>
            <a:chExt cx="1200017" cy="367543"/>
          </a:xfrm>
        </p:grpSpPr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8F1B19C-62AF-1F98-0BEC-7E7DB49EF2FE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04F45CCE-D9AC-4E0A-7AB0-EAB4D83E9306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FBAB2B55-FBB6-5688-0CF0-BAB4FCDDB5F2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0" name="Straight Connector 449">
              <a:extLst>
                <a:ext uri="{FF2B5EF4-FFF2-40B4-BE49-F238E27FC236}">
                  <a16:creationId xmlns:a16="http://schemas.microsoft.com/office/drawing/2014/main" id="{30784F34-0413-26B0-223A-67402739F7A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1" name="Straight Connector 450">
              <a:extLst>
                <a:ext uri="{FF2B5EF4-FFF2-40B4-BE49-F238E27FC236}">
                  <a16:creationId xmlns:a16="http://schemas.microsoft.com/office/drawing/2014/main" id="{9064F1A5-E5C1-3781-7AC0-6A86775D05F6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4958A55-541B-0587-64F6-5CCB04A5EDA5}"/>
              </a:ext>
            </a:extLst>
          </p:cNvPr>
          <p:cNvGrpSpPr/>
          <p:nvPr/>
        </p:nvGrpSpPr>
        <p:grpSpPr>
          <a:xfrm>
            <a:off x="3346824" y="4711534"/>
            <a:ext cx="1200017" cy="979330"/>
            <a:chOff x="98647" y="73322"/>
            <a:chExt cx="1200017" cy="367543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6B0BDF07-5C58-EC21-7D07-4EBF7B9BE356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6E483EE2-1B63-AB49-EDE0-6BD44A9FE919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F0736DAE-3F7D-6E9D-1CA1-940F03C9826D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164D8FF-47A7-5919-1293-752FB8D7E9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365335C0-2641-AE34-B7E4-88DCA4661B4B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653DE42-4790-2EF2-5027-48843CFF7EB5}"/>
              </a:ext>
            </a:extLst>
          </p:cNvPr>
          <p:cNvGrpSpPr/>
          <p:nvPr/>
        </p:nvGrpSpPr>
        <p:grpSpPr>
          <a:xfrm>
            <a:off x="2498275" y="4235390"/>
            <a:ext cx="1200017" cy="367543"/>
            <a:chOff x="98647" y="73322"/>
            <a:chExt cx="1200017" cy="367543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58B77FB7-DE36-A0FC-8EB8-40FB3CC086E1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09DD64D1-1FD9-B95A-D04E-99BA471830B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FE98D73E-32C1-0A0C-36FD-281F5DFE700B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EADBB9D3-56A1-E9DF-4B9B-A998F568FE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7BE684FD-D6DE-BCB7-075D-8EA7C58C6D4A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03168DB-599E-2BC2-0F2E-B7E710373D6E}"/>
              </a:ext>
            </a:extLst>
          </p:cNvPr>
          <p:cNvGrpSpPr/>
          <p:nvPr/>
        </p:nvGrpSpPr>
        <p:grpSpPr>
          <a:xfrm>
            <a:off x="2538952" y="5813927"/>
            <a:ext cx="1200017" cy="367543"/>
            <a:chOff x="98647" y="73322"/>
            <a:chExt cx="1200017" cy="367543"/>
          </a:xfrm>
        </p:grpSpPr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A103EFF-D2CD-E651-9FA5-6FF61CC0D8EA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5773E7F-6201-5AAE-1BE5-48DBEC2B4F17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203FB386-BEF4-6DCF-1652-3F5080612A87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76862E36-10B1-90DF-F0CA-658DAE15E6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5CE988C-0F4B-7678-0C9A-33709EA83D8B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E365BFA1-1E4D-29D6-8E9B-E5752D811EC3}"/>
              </a:ext>
            </a:extLst>
          </p:cNvPr>
          <p:cNvGrpSpPr/>
          <p:nvPr/>
        </p:nvGrpSpPr>
        <p:grpSpPr>
          <a:xfrm>
            <a:off x="12076060" y="3691148"/>
            <a:ext cx="115940" cy="2834633"/>
            <a:chOff x="21452" y="3687061"/>
            <a:chExt cx="115940" cy="2834633"/>
          </a:xfrm>
        </p:grpSpPr>
        <p:sp>
          <p:nvSpPr>
            <p:cNvPr id="189" name="TextBox 188">
              <a:extLst>
                <a:ext uri="{FF2B5EF4-FFF2-40B4-BE49-F238E27FC236}">
                  <a16:creationId xmlns:a16="http://schemas.microsoft.com/office/drawing/2014/main" id="{72E76123-344A-64DF-A2D9-3240EF25C92A}"/>
                </a:ext>
              </a:extLst>
            </p:cNvPr>
            <p:cNvSpPr txBox="1"/>
            <p:nvPr/>
          </p:nvSpPr>
          <p:spPr>
            <a:xfrm>
              <a:off x="35691" y="3873314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18 </a:t>
              </a: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CA80CDE6-2F2B-A7D9-7894-DCD0F62D711A}"/>
                </a:ext>
              </a:extLst>
            </p:cNvPr>
            <p:cNvSpPr txBox="1"/>
            <p:nvPr/>
          </p:nvSpPr>
          <p:spPr>
            <a:xfrm>
              <a:off x="24412" y="3687061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36</a:t>
              </a:r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4D399F05-18F0-D0D5-F863-C77790F60974}"/>
                </a:ext>
              </a:extLst>
            </p:cNvPr>
            <p:cNvSpPr txBox="1"/>
            <p:nvPr/>
          </p:nvSpPr>
          <p:spPr>
            <a:xfrm>
              <a:off x="35364" y="4022093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31</a:t>
              </a:r>
            </a:p>
          </p:txBody>
        </p:sp>
        <p:sp>
          <p:nvSpPr>
            <p:cNvPr id="194" name="TextBox 193">
              <a:extLst>
                <a:ext uri="{FF2B5EF4-FFF2-40B4-BE49-F238E27FC236}">
                  <a16:creationId xmlns:a16="http://schemas.microsoft.com/office/drawing/2014/main" id="{9D1CE412-F78B-2869-CF59-44CE7AD1B837}"/>
                </a:ext>
              </a:extLst>
            </p:cNvPr>
            <p:cNvSpPr txBox="1"/>
            <p:nvPr/>
          </p:nvSpPr>
          <p:spPr>
            <a:xfrm>
              <a:off x="43122" y="4659153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40</a:t>
              </a: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83EA529D-1AD0-8851-713F-491F49A71A9F}"/>
                </a:ext>
              </a:extLst>
            </p:cNvPr>
            <p:cNvSpPr txBox="1"/>
            <p:nvPr/>
          </p:nvSpPr>
          <p:spPr>
            <a:xfrm>
              <a:off x="43122" y="4860625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19 </a:t>
              </a: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F16A2E04-A03A-71F5-1BDE-4E17A83FAD2C}"/>
                </a:ext>
              </a:extLst>
            </p:cNvPr>
            <p:cNvSpPr txBox="1"/>
            <p:nvPr/>
          </p:nvSpPr>
          <p:spPr>
            <a:xfrm>
              <a:off x="43122" y="5267966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10</a:t>
              </a:r>
            </a:p>
          </p:txBody>
        </p: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7CDCD01-EB6F-B452-8618-EE58990925C5}"/>
                </a:ext>
              </a:extLst>
            </p:cNvPr>
            <p:cNvSpPr txBox="1"/>
            <p:nvPr/>
          </p:nvSpPr>
          <p:spPr>
            <a:xfrm>
              <a:off x="43122" y="5452384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15</a:t>
              </a:r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55380B5F-16C7-7B3C-90AA-4F9EDB9166A1}"/>
                </a:ext>
              </a:extLst>
            </p:cNvPr>
            <p:cNvSpPr txBox="1"/>
            <p:nvPr/>
          </p:nvSpPr>
          <p:spPr>
            <a:xfrm>
              <a:off x="41915" y="5641175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30</a:t>
              </a:r>
            </a:p>
          </p:txBody>
        </p:sp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1CD13CDE-233A-B1AF-D1ED-22614C15BB35}"/>
                </a:ext>
              </a:extLst>
            </p:cNvPr>
            <p:cNvSpPr txBox="1"/>
            <p:nvPr/>
          </p:nvSpPr>
          <p:spPr>
            <a:xfrm>
              <a:off x="43122" y="6234602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29</a:t>
              </a:r>
            </a:p>
          </p:txBody>
        </p:sp>
        <p:sp>
          <p:nvSpPr>
            <p:cNvPr id="203" name="TextBox 202">
              <a:extLst>
                <a:ext uri="{FF2B5EF4-FFF2-40B4-BE49-F238E27FC236}">
                  <a16:creationId xmlns:a16="http://schemas.microsoft.com/office/drawing/2014/main" id="{B5BA8761-0622-3044-9E84-DB9155A52D24}"/>
                </a:ext>
              </a:extLst>
            </p:cNvPr>
            <p:cNvSpPr txBox="1"/>
            <p:nvPr/>
          </p:nvSpPr>
          <p:spPr>
            <a:xfrm>
              <a:off x="21452" y="6421164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17</a:t>
              </a:r>
            </a:p>
          </p:txBody>
        </p:sp>
      </p:grpSp>
      <p:sp>
        <p:nvSpPr>
          <p:cNvPr id="234" name="TextBox 233">
            <a:extLst>
              <a:ext uri="{FF2B5EF4-FFF2-40B4-BE49-F238E27FC236}">
                <a16:creationId xmlns:a16="http://schemas.microsoft.com/office/drawing/2014/main" id="{4A81619D-BFC8-E717-4C6A-F6DF0C635483}"/>
              </a:ext>
            </a:extLst>
          </p:cNvPr>
          <p:cNvSpPr txBox="1"/>
          <p:nvPr/>
        </p:nvSpPr>
        <p:spPr>
          <a:xfrm>
            <a:off x="1548814" y="3243332"/>
            <a:ext cx="742380" cy="338554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highlight>
                  <a:srgbClr val="000000"/>
                </a:highlight>
              </a:defRPr>
            </a:lvl1pPr>
          </a:lstStyle>
          <a:p>
            <a:pPr algn="ctr"/>
            <a:r>
              <a:rPr lang="en-US" sz="1100" dirty="0"/>
              <a:t>ROUND 2 </a:t>
            </a:r>
          </a:p>
          <a:p>
            <a:pPr algn="ctr"/>
            <a:r>
              <a:rPr lang="en-US" sz="1100" dirty="0"/>
              <a:t>By 6</a:t>
            </a:r>
            <a:r>
              <a:rPr lang="en-US" sz="1100" baseline="30000" dirty="0"/>
              <a:t>th</a:t>
            </a:r>
            <a:r>
              <a:rPr lang="en-US" sz="1100" dirty="0"/>
              <a:t> July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D455FF3E-B6B4-520B-98AC-B81C9984DBA6}"/>
              </a:ext>
            </a:extLst>
          </p:cNvPr>
          <p:cNvSpPr txBox="1"/>
          <p:nvPr/>
        </p:nvSpPr>
        <p:spPr>
          <a:xfrm>
            <a:off x="2766858" y="3243188"/>
            <a:ext cx="642805" cy="338554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highlight>
                  <a:srgbClr val="000000"/>
                </a:highlight>
              </a:defRPr>
            </a:lvl1pPr>
          </a:lstStyle>
          <a:p>
            <a:pPr algn="ctr"/>
            <a:r>
              <a:rPr lang="en-US" sz="1100" dirty="0"/>
              <a:t>LAST 16</a:t>
            </a:r>
          </a:p>
          <a:p>
            <a:pPr algn="ctr"/>
            <a:r>
              <a:rPr lang="en-US" sz="1100" dirty="0"/>
              <a:t>by 20</a:t>
            </a:r>
            <a:r>
              <a:rPr lang="en-US" sz="1100" baseline="30000" dirty="0"/>
              <a:t>th</a:t>
            </a:r>
            <a:r>
              <a:rPr lang="en-US" sz="1100" dirty="0"/>
              <a:t> July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EDAD4C18-3242-55D1-B593-C4C54575942A}"/>
              </a:ext>
            </a:extLst>
          </p:cNvPr>
          <p:cNvSpPr txBox="1"/>
          <p:nvPr/>
        </p:nvSpPr>
        <p:spPr>
          <a:xfrm>
            <a:off x="3660923" y="3232168"/>
            <a:ext cx="751809" cy="338554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highlight>
                  <a:srgbClr val="000000"/>
                </a:highlight>
              </a:defRPr>
            </a:lvl1pPr>
          </a:lstStyle>
          <a:p>
            <a:pPr algn="ctr"/>
            <a:r>
              <a:rPr lang="en-US" sz="1100" dirty="0"/>
              <a:t>QUARTERS</a:t>
            </a:r>
          </a:p>
          <a:p>
            <a:pPr algn="ctr"/>
            <a:r>
              <a:rPr lang="en-US" sz="1100" dirty="0"/>
              <a:t>by 3</a:t>
            </a:r>
            <a:r>
              <a:rPr lang="en-US" sz="1100" baseline="30000" dirty="0"/>
              <a:t>rd</a:t>
            </a:r>
            <a:r>
              <a:rPr lang="en-US" sz="1100" dirty="0"/>
              <a:t> August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BA84BA2B-782A-8323-22ED-A06E7E63FD6E}"/>
              </a:ext>
            </a:extLst>
          </p:cNvPr>
          <p:cNvSpPr txBox="1"/>
          <p:nvPr/>
        </p:nvSpPr>
        <p:spPr>
          <a:xfrm>
            <a:off x="5678198" y="3243188"/>
            <a:ext cx="823944" cy="338554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highlight>
                  <a:srgbClr val="000000"/>
                </a:highlight>
              </a:defRPr>
            </a:lvl1pPr>
          </a:lstStyle>
          <a:p>
            <a:pPr algn="ctr"/>
            <a:r>
              <a:rPr lang="en-US" sz="1100" dirty="0"/>
              <a:t>SEMIS</a:t>
            </a:r>
          </a:p>
          <a:p>
            <a:pPr algn="ctr"/>
            <a:r>
              <a:rPr lang="en-US" sz="1100" dirty="0"/>
              <a:t>by 17</a:t>
            </a:r>
            <a:r>
              <a:rPr lang="en-US" sz="1100" baseline="30000" dirty="0"/>
              <a:t>th</a:t>
            </a:r>
            <a:r>
              <a:rPr lang="en-US" sz="1100" dirty="0"/>
              <a:t> August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12C36F45-1102-D771-6760-539CD6CB4AF6}"/>
              </a:ext>
            </a:extLst>
          </p:cNvPr>
          <p:cNvSpPr txBox="1"/>
          <p:nvPr/>
        </p:nvSpPr>
        <p:spPr>
          <a:xfrm>
            <a:off x="5695243" y="5083913"/>
            <a:ext cx="811119" cy="338554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highlight>
                  <a:srgbClr val="000000"/>
                </a:highlight>
              </a:defRPr>
            </a:lvl1pPr>
          </a:lstStyle>
          <a:p>
            <a:pPr algn="ctr"/>
            <a:r>
              <a:rPr lang="en-US" sz="1100" dirty="0"/>
              <a:t>FINAL</a:t>
            </a:r>
          </a:p>
          <a:p>
            <a:pPr algn="ctr"/>
            <a:r>
              <a:rPr lang="en-US" sz="1100" dirty="0"/>
              <a:t>by 31</a:t>
            </a:r>
            <a:r>
              <a:rPr lang="en-US" sz="1100" baseline="30000" dirty="0"/>
              <a:t>st</a:t>
            </a:r>
            <a:r>
              <a:rPr lang="en-US" sz="1100" dirty="0"/>
              <a:t> August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E5A8A70D-CCBD-FEE2-9019-FAF21EDB6904}"/>
              </a:ext>
            </a:extLst>
          </p:cNvPr>
          <p:cNvSpPr txBox="1"/>
          <p:nvPr/>
        </p:nvSpPr>
        <p:spPr>
          <a:xfrm>
            <a:off x="11127890" y="3247203"/>
            <a:ext cx="708528" cy="338554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highlight>
                  <a:srgbClr val="000000"/>
                </a:highlight>
              </a:defRPr>
            </a:lvl1pPr>
          </a:lstStyle>
          <a:p>
            <a:pPr algn="ctr"/>
            <a:r>
              <a:rPr lang="en-US" sz="1100" dirty="0"/>
              <a:t>ROUND 1 </a:t>
            </a:r>
          </a:p>
          <a:p>
            <a:pPr algn="ctr"/>
            <a:r>
              <a:rPr lang="en-US" sz="1100" dirty="0"/>
              <a:t>by 22</a:t>
            </a:r>
            <a:r>
              <a:rPr lang="en-US" sz="1100" baseline="30000" dirty="0"/>
              <a:t>nd</a:t>
            </a:r>
            <a:r>
              <a:rPr lang="en-US" sz="1100" dirty="0"/>
              <a:t> June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0999EBEA-61C9-9F53-5F6F-D99AA50DAEAA}"/>
              </a:ext>
            </a:extLst>
          </p:cNvPr>
          <p:cNvSpPr txBox="1"/>
          <p:nvPr/>
        </p:nvSpPr>
        <p:spPr>
          <a:xfrm>
            <a:off x="10023016" y="3253736"/>
            <a:ext cx="573875" cy="338554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highlight>
                  <a:srgbClr val="000000"/>
                </a:highlight>
              </a:defRPr>
            </a:lvl1pPr>
          </a:lstStyle>
          <a:p>
            <a:pPr algn="ctr"/>
            <a:r>
              <a:rPr lang="en-US" sz="1100" dirty="0"/>
              <a:t>ROUND 2 </a:t>
            </a:r>
          </a:p>
          <a:p>
            <a:pPr algn="ctr"/>
            <a:r>
              <a:rPr lang="en-US" sz="1100" dirty="0"/>
              <a:t>by 6</a:t>
            </a:r>
            <a:r>
              <a:rPr lang="en-US" sz="1100" baseline="30000" dirty="0"/>
              <a:t>th</a:t>
            </a:r>
            <a:r>
              <a:rPr lang="en-US" sz="1100" dirty="0"/>
              <a:t> July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E3AAE33-D44C-C10C-8DB1-4EF704FFD8C8}"/>
              </a:ext>
            </a:extLst>
          </p:cNvPr>
          <p:cNvSpPr txBox="1"/>
          <p:nvPr/>
        </p:nvSpPr>
        <p:spPr>
          <a:xfrm>
            <a:off x="8824050" y="3250757"/>
            <a:ext cx="642804" cy="338554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highlight>
                  <a:srgbClr val="000000"/>
                </a:highlight>
              </a:defRPr>
            </a:lvl1pPr>
          </a:lstStyle>
          <a:p>
            <a:pPr algn="ctr"/>
            <a:r>
              <a:rPr lang="en-US" sz="1100" dirty="0"/>
              <a:t>LAST 16</a:t>
            </a:r>
          </a:p>
          <a:p>
            <a:pPr algn="ctr"/>
            <a:r>
              <a:rPr lang="en-US" sz="1100" dirty="0"/>
              <a:t>by 20</a:t>
            </a:r>
            <a:r>
              <a:rPr lang="en-US" sz="1100" baseline="30000" dirty="0"/>
              <a:t>th</a:t>
            </a:r>
            <a:r>
              <a:rPr lang="en-US" sz="1100" dirty="0"/>
              <a:t> July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6172BC58-817F-2ACC-7698-C9A3D7C5FFDA}"/>
              </a:ext>
            </a:extLst>
          </p:cNvPr>
          <p:cNvSpPr txBox="1"/>
          <p:nvPr/>
        </p:nvSpPr>
        <p:spPr>
          <a:xfrm>
            <a:off x="7849648" y="3247203"/>
            <a:ext cx="751809" cy="338554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chemeClr val="bg1"/>
                </a:solidFill>
                <a:highlight>
                  <a:srgbClr val="000000"/>
                </a:highlight>
              </a:defRPr>
            </a:lvl1pPr>
          </a:lstStyle>
          <a:p>
            <a:pPr algn="ctr"/>
            <a:r>
              <a:rPr lang="en-US" sz="1100" dirty="0"/>
              <a:t>QUARTERS</a:t>
            </a:r>
          </a:p>
          <a:p>
            <a:pPr algn="ctr"/>
            <a:r>
              <a:rPr lang="en-US" sz="1100" dirty="0"/>
              <a:t>by 3</a:t>
            </a:r>
            <a:r>
              <a:rPr lang="en-US" sz="1100" baseline="30000" dirty="0"/>
              <a:t>rd</a:t>
            </a:r>
            <a:r>
              <a:rPr lang="en-US" sz="1100" dirty="0"/>
              <a:t> August</a:t>
            </a:r>
          </a:p>
        </p:txBody>
      </p: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D2D8B1B5-2602-970F-533A-1C96C9E5FB3E}"/>
              </a:ext>
            </a:extLst>
          </p:cNvPr>
          <p:cNvCxnSpPr>
            <a:cxnSpLocks/>
          </p:cNvCxnSpPr>
          <p:nvPr/>
        </p:nvCxnSpPr>
        <p:spPr>
          <a:xfrm flipH="1">
            <a:off x="10879798" y="3812432"/>
            <a:ext cx="1162812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6CFF693E-3BBF-1521-716C-7566F836681F}"/>
              </a:ext>
            </a:extLst>
          </p:cNvPr>
          <p:cNvCxnSpPr>
            <a:cxnSpLocks/>
          </p:cNvCxnSpPr>
          <p:nvPr/>
        </p:nvCxnSpPr>
        <p:spPr>
          <a:xfrm flipH="1">
            <a:off x="10961158" y="3992476"/>
            <a:ext cx="1079931" cy="163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664AC8BB-BF10-7D2B-6431-23F7455E2E0B}"/>
              </a:ext>
            </a:extLst>
          </p:cNvPr>
          <p:cNvCxnSpPr>
            <a:cxnSpLocks/>
          </p:cNvCxnSpPr>
          <p:nvPr/>
        </p:nvCxnSpPr>
        <p:spPr>
          <a:xfrm flipH="1">
            <a:off x="10878284" y="3631891"/>
            <a:ext cx="105337" cy="1709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F4997393-B962-4969-F575-BEEBDC83F103}"/>
              </a:ext>
            </a:extLst>
          </p:cNvPr>
          <p:cNvCxnSpPr>
            <a:cxnSpLocks/>
          </p:cNvCxnSpPr>
          <p:nvPr/>
        </p:nvCxnSpPr>
        <p:spPr>
          <a:xfrm>
            <a:off x="10875313" y="3798893"/>
            <a:ext cx="87495" cy="20054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Straight Connector 346">
            <a:extLst>
              <a:ext uri="{FF2B5EF4-FFF2-40B4-BE49-F238E27FC236}">
                <a16:creationId xmlns:a16="http://schemas.microsoft.com/office/drawing/2014/main" id="{C96A08C3-C819-0F68-4B84-080117495CB4}"/>
              </a:ext>
            </a:extLst>
          </p:cNvPr>
          <p:cNvCxnSpPr>
            <a:cxnSpLocks/>
          </p:cNvCxnSpPr>
          <p:nvPr/>
        </p:nvCxnSpPr>
        <p:spPr>
          <a:xfrm flipH="1">
            <a:off x="10983621" y="3636544"/>
            <a:ext cx="1058989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3" name="Group 362">
            <a:extLst>
              <a:ext uri="{FF2B5EF4-FFF2-40B4-BE49-F238E27FC236}">
                <a16:creationId xmlns:a16="http://schemas.microsoft.com/office/drawing/2014/main" id="{C671ABFB-D78B-3C68-5359-0F57357B9DFB}"/>
              </a:ext>
            </a:extLst>
          </p:cNvPr>
          <p:cNvGrpSpPr/>
          <p:nvPr/>
        </p:nvGrpSpPr>
        <p:grpSpPr>
          <a:xfrm flipH="1">
            <a:off x="10850295" y="5226924"/>
            <a:ext cx="1167297" cy="367543"/>
            <a:chOff x="98647" y="73322"/>
            <a:chExt cx="1200017" cy="367543"/>
          </a:xfrm>
        </p:grpSpPr>
        <p:cxnSp>
          <p:nvCxnSpPr>
            <p:cNvPr id="459" name="Straight Connector 458">
              <a:extLst>
                <a:ext uri="{FF2B5EF4-FFF2-40B4-BE49-F238E27FC236}">
                  <a16:creationId xmlns:a16="http://schemas.microsoft.com/office/drawing/2014/main" id="{9597141E-9802-B751-54E6-BF80993B1122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0" name="Straight Connector 459">
              <a:extLst>
                <a:ext uri="{FF2B5EF4-FFF2-40B4-BE49-F238E27FC236}">
                  <a16:creationId xmlns:a16="http://schemas.microsoft.com/office/drawing/2014/main" id="{7F771CD8-1B54-AD4B-F2B9-4E875C06432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1" name="Straight Connector 460">
              <a:extLst>
                <a:ext uri="{FF2B5EF4-FFF2-40B4-BE49-F238E27FC236}">
                  <a16:creationId xmlns:a16="http://schemas.microsoft.com/office/drawing/2014/main" id="{BF1D0AD6-F82D-27B1-9066-78BDCC5500A1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Straight Connector 461">
              <a:extLst>
                <a:ext uri="{FF2B5EF4-FFF2-40B4-BE49-F238E27FC236}">
                  <a16:creationId xmlns:a16="http://schemas.microsoft.com/office/drawing/2014/main" id="{CDAD566B-EEEA-8CB5-81A1-921A8B58C9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Straight Connector 462">
              <a:extLst>
                <a:ext uri="{FF2B5EF4-FFF2-40B4-BE49-F238E27FC236}">
                  <a16:creationId xmlns:a16="http://schemas.microsoft.com/office/drawing/2014/main" id="{9453871F-B336-76DF-30C0-46768523CE91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2" name="TextBox 391">
            <a:extLst>
              <a:ext uri="{FF2B5EF4-FFF2-40B4-BE49-F238E27FC236}">
                <a16:creationId xmlns:a16="http://schemas.microsoft.com/office/drawing/2014/main" id="{AADB29AC-0E12-BABD-0AF1-C9D396C42A18}"/>
              </a:ext>
            </a:extLst>
          </p:cNvPr>
          <p:cNvSpPr txBox="1"/>
          <p:nvPr/>
        </p:nvSpPr>
        <p:spPr>
          <a:xfrm>
            <a:off x="9845435" y="2848571"/>
            <a:ext cx="92903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Gary Lennon</a:t>
            </a:r>
          </a:p>
        </p:txBody>
      </p:sp>
      <p:sp>
        <p:nvSpPr>
          <p:cNvPr id="553" name="TextBox 552">
            <a:extLst>
              <a:ext uri="{FF2B5EF4-FFF2-40B4-BE49-F238E27FC236}">
                <a16:creationId xmlns:a16="http://schemas.microsoft.com/office/drawing/2014/main" id="{B79952EC-9509-830A-1954-082F430EA64A}"/>
              </a:ext>
            </a:extLst>
          </p:cNvPr>
          <p:cNvSpPr txBox="1"/>
          <p:nvPr/>
        </p:nvSpPr>
        <p:spPr>
          <a:xfrm>
            <a:off x="1408509" y="1060002"/>
            <a:ext cx="98982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Finbar Jordan</a:t>
            </a:r>
          </a:p>
        </p:txBody>
      </p:sp>
      <p:sp>
        <p:nvSpPr>
          <p:cNvPr id="554" name="TextBox 553">
            <a:extLst>
              <a:ext uri="{FF2B5EF4-FFF2-40B4-BE49-F238E27FC236}">
                <a16:creationId xmlns:a16="http://schemas.microsoft.com/office/drawing/2014/main" id="{D62CEB2D-4756-E07D-4077-FB389583C998}"/>
              </a:ext>
            </a:extLst>
          </p:cNvPr>
          <p:cNvSpPr txBox="1"/>
          <p:nvPr/>
        </p:nvSpPr>
        <p:spPr>
          <a:xfrm>
            <a:off x="1410985" y="1249041"/>
            <a:ext cx="103227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Kevin Dowling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57A7C3A5-67A5-99C1-FCE1-9EE594516DB2}"/>
              </a:ext>
            </a:extLst>
          </p:cNvPr>
          <p:cNvSpPr txBox="1"/>
          <p:nvPr/>
        </p:nvSpPr>
        <p:spPr>
          <a:xfrm>
            <a:off x="226315" y="3779347"/>
            <a:ext cx="96552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Kevin Sheehy</a:t>
            </a: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BF66EB81-32D6-670A-63ED-6D0B0FF54AB7}"/>
              </a:ext>
            </a:extLst>
          </p:cNvPr>
          <p:cNvSpPr txBox="1"/>
          <p:nvPr/>
        </p:nvSpPr>
        <p:spPr>
          <a:xfrm>
            <a:off x="11014674" y="3630107"/>
            <a:ext cx="98725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Kenny Martin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CE9A641D-313E-9738-DD45-E60B1CD39387}"/>
              </a:ext>
            </a:extLst>
          </p:cNvPr>
          <p:cNvSpPr txBox="1"/>
          <p:nvPr/>
        </p:nvSpPr>
        <p:spPr>
          <a:xfrm>
            <a:off x="11023010" y="1823825"/>
            <a:ext cx="97058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Conor Jordan</a:t>
            </a: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B4DC6FE2-2555-421F-4CCD-D81A2EE8EA50}"/>
              </a:ext>
            </a:extLst>
          </p:cNvPr>
          <p:cNvSpPr txBox="1"/>
          <p:nvPr/>
        </p:nvSpPr>
        <p:spPr>
          <a:xfrm>
            <a:off x="142990" y="3598204"/>
            <a:ext cx="113216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Declan Delaney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38CA7C75-DEB6-4AF4-CCB8-9AF099B4ABA2}"/>
              </a:ext>
            </a:extLst>
          </p:cNvPr>
          <p:cNvCxnSpPr>
            <a:cxnSpLocks/>
          </p:cNvCxnSpPr>
          <p:nvPr/>
        </p:nvCxnSpPr>
        <p:spPr>
          <a:xfrm>
            <a:off x="4889715" y="4446227"/>
            <a:ext cx="401309" cy="1261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3B5EDC58-818B-A75C-0536-D6E21F483E4D}"/>
              </a:ext>
            </a:extLst>
          </p:cNvPr>
          <p:cNvCxnSpPr>
            <a:cxnSpLocks/>
            <a:endCxn id="855" idx="0"/>
          </p:cNvCxnSpPr>
          <p:nvPr/>
        </p:nvCxnSpPr>
        <p:spPr>
          <a:xfrm flipH="1">
            <a:off x="6925428" y="4415931"/>
            <a:ext cx="450798" cy="1291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C3B05315-381B-4CE4-1C5A-E8C65840CE54}"/>
              </a:ext>
            </a:extLst>
          </p:cNvPr>
          <p:cNvSpPr txBox="1"/>
          <p:nvPr/>
        </p:nvSpPr>
        <p:spPr>
          <a:xfrm>
            <a:off x="88201" y="54125"/>
            <a:ext cx="74879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Ger Lowry</a:t>
            </a:r>
          </a:p>
        </p:txBody>
      </p:sp>
      <p:sp>
        <p:nvSpPr>
          <p:cNvPr id="323" name="TextBox 322">
            <a:extLst>
              <a:ext uri="{FF2B5EF4-FFF2-40B4-BE49-F238E27FC236}">
                <a16:creationId xmlns:a16="http://schemas.microsoft.com/office/drawing/2014/main" id="{DD7618FB-DD8E-BB1B-6E19-ABB0D78D1103}"/>
              </a:ext>
            </a:extLst>
          </p:cNvPr>
          <p:cNvSpPr txBox="1"/>
          <p:nvPr/>
        </p:nvSpPr>
        <p:spPr>
          <a:xfrm>
            <a:off x="73809" y="223168"/>
            <a:ext cx="112678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Cormac Sheehy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F6C99150-7C73-E99C-8C2C-E7AAD9148EF9}"/>
              </a:ext>
            </a:extLst>
          </p:cNvPr>
          <p:cNvSpPr txBox="1"/>
          <p:nvPr/>
        </p:nvSpPr>
        <p:spPr>
          <a:xfrm>
            <a:off x="115170" y="1638623"/>
            <a:ext cx="115397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S. Connaughton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52DDFE20-C201-806E-79F9-15A3845823E7}"/>
              </a:ext>
            </a:extLst>
          </p:cNvPr>
          <p:cNvSpPr txBox="1"/>
          <p:nvPr/>
        </p:nvSpPr>
        <p:spPr>
          <a:xfrm>
            <a:off x="314020" y="1823825"/>
            <a:ext cx="65768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Colin Fox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2EA80C93-0B64-D4B2-28B7-257C1EA2E054}"/>
              </a:ext>
            </a:extLst>
          </p:cNvPr>
          <p:cNvSpPr txBox="1"/>
          <p:nvPr/>
        </p:nvSpPr>
        <p:spPr>
          <a:xfrm>
            <a:off x="1422814" y="408943"/>
            <a:ext cx="82458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P. Geraghty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31FD98A8-3579-8605-65D1-DE4365F73FC1}"/>
              </a:ext>
            </a:extLst>
          </p:cNvPr>
          <p:cNvSpPr txBox="1"/>
          <p:nvPr/>
        </p:nvSpPr>
        <p:spPr>
          <a:xfrm>
            <a:off x="1439038" y="2022997"/>
            <a:ext cx="77354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John Barry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DE6106F-9AD1-D412-C855-EBA7CCBABB93}"/>
              </a:ext>
            </a:extLst>
          </p:cNvPr>
          <p:cNvSpPr txBox="1"/>
          <p:nvPr/>
        </p:nvSpPr>
        <p:spPr>
          <a:xfrm>
            <a:off x="1513673" y="3977931"/>
            <a:ext cx="77752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Tom Dolan</a:t>
            </a:r>
          </a:p>
        </p:txBody>
      </p:sp>
      <p:sp>
        <p:nvSpPr>
          <p:cNvPr id="331" name="TextBox 330">
            <a:extLst>
              <a:ext uri="{FF2B5EF4-FFF2-40B4-BE49-F238E27FC236}">
                <a16:creationId xmlns:a16="http://schemas.microsoft.com/office/drawing/2014/main" id="{C490C0F3-5805-E9A3-B677-4B1DC97E37B0}"/>
              </a:ext>
            </a:extLst>
          </p:cNvPr>
          <p:cNvSpPr txBox="1"/>
          <p:nvPr/>
        </p:nvSpPr>
        <p:spPr>
          <a:xfrm>
            <a:off x="209429" y="5198861"/>
            <a:ext cx="91691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Denis Hellen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9BDD2794-94FC-EA2A-6BCF-B83CF598DBDE}"/>
              </a:ext>
            </a:extLst>
          </p:cNvPr>
          <p:cNvSpPr txBox="1"/>
          <p:nvPr/>
        </p:nvSpPr>
        <p:spPr>
          <a:xfrm>
            <a:off x="155559" y="5372583"/>
            <a:ext cx="113345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Nino Magliocco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2B0F9842-5561-F4B3-C87E-C59CF7338472}"/>
              </a:ext>
            </a:extLst>
          </p:cNvPr>
          <p:cNvSpPr txBox="1"/>
          <p:nvPr/>
        </p:nvSpPr>
        <p:spPr>
          <a:xfrm>
            <a:off x="1465863" y="5582554"/>
            <a:ext cx="8747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Dylan Brady</a:t>
            </a:r>
          </a:p>
        </p:txBody>
      </p:sp>
      <p:sp>
        <p:nvSpPr>
          <p:cNvPr id="334" name="TextBox 333">
            <a:extLst>
              <a:ext uri="{FF2B5EF4-FFF2-40B4-BE49-F238E27FC236}">
                <a16:creationId xmlns:a16="http://schemas.microsoft.com/office/drawing/2014/main" id="{C13CE509-9A6E-BD0B-7E50-E7EDF38D9420}"/>
              </a:ext>
            </a:extLst>
          </p:cNvPr>
          <p:cNvSpPr txBox="1"/>
          <p:nvPr/>
        </p:nvSpPr>
        <p:spPr>
          <a:xfrm>
            <a:off x="4536307" y="5707427"/>
            <a:ext cx="1564667" cy="3864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endParaRPr lang="en-US" b="1" dirty="0"/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AD96046B-AC98-F974-05CA-49416459D37E}"/>
              </a:ext>
            </a:extLst>
          </p:cNvPr>
          <p:cNvSpPr txBox="1"/>
          <p:nvPr/>
        </p:nvSpPr>
        <p:spPr>
          <a:xfrm>
            <a:off x="11064815" y="46371"/>
            <a:ext cx="86299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Paul Hunter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E81E02BA-3B06-7CD5-461F-C549B8147320}"/>
              </a:ext>
            </a:extLst>
          </p:cNvPr>
          <p:cNvSpPr txBox="1"/>
          <p:nvPr/>
        </p:nvSpPr>
        <p:spPr>
          <a:xfrm>
            <a:off x="11081190" y="237466"/>
            <a:ext cx="79233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Joe Carney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E1BF2398-8C48-25FA-A439-B4AD1DAEB1E6}"/>
              </a:ext>
            </a:extLst>
          </p:cNvPr>
          <p:cNvSpPr txBox="1"/>
          <p:nvPr/>
        </p:nvSpPr>
        <p:spPr>
          <a:xfrm>
            <a:off x="9885014" y="434535"/>
            <a:ext cx="68608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John Rice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D7F6D815-E4E9-2872-D53F-D398E231D971}"/>
              </a:ext>
            </a:extLst>
          </p:cNvPr>
          <p:cNvSpPr txBox="1"/>
          <p:nvPr/>
        </p:nvSpPr>
        <p:spPr>
          <a:xfrm>
            <a:off x="10961702" y="1638623"/>
            <a:ext cx="109805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Colm Cummins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90A20EB7-1A71-654C-DF9D-5ED0D07BA30C}"/>
              </a:ext>
            </a:extLst>
          </p:cNvPr>
          <p:cNvSpPr txBox="1"/>
          <p:nvPr/>
        </p:nvSpPr>
        <p:spPr>
          <a:xfrm>
            <a:off x="9970629" y="2009898"/>
            <a:ext cx="67864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PJ Martin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8287026B-97C9-5E4F-FB93-EED439065AF9}"/>
              </a:ext>
            </a:extLst>
          </p:cNvPr>
          <p:cNvSpPr txBox="1"/>
          <p:nvPr/>
        </p:nvSpPr>
        <p:spPr>
          <a:xfrm>
            <a:off x="10986077" y="3797851"/>
            <a:ext cx="100752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M. McBrearty</a:t>
            </a:r>
          </a:p>
        </p:txBody>
      </p:sp>
      <p:sp>
        <p:nvSpPr>
          <p:cNvPr id="487" name="TextBox 486">
            <a:extLst>
              <a:ext uri="{FF2B5EF4-FFF2-40B4-BE49-F238E27FC236}">
                <a16:creationId xmlns:a16="http://schemas.microsoft.com/office/drawing/2014/main" id="{0F6BA75A-CFEF-2D61-A534-FAAEC09240AB}"/>
              </a:ext>
            </a:extLst>
          </p:cNvPr>
          <p:cNvSpPr txBox="1"/>
          <p:nvPr/>
        </p:nvSpPr>
        <p:spPr>
          <a:xfrm>
            <a:off x="10939205" y="5198861"/>
            <a:ext cx="109754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Eamonn Farrell</a:t>
            </a: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A497AEE5-132C-55C5-3CF2-034DC4BAE40D}"/>
              </a:ext>
            </a:extLst>
          </p:cNvPr>
          <p:cNvSpPr txBox="1"/>
          <p:nvPr/>
        </p:nvSpPr>
        <p:spPr>
          <a:xfrm>
            <a:off x="11033210" y="5372583"/>
            <a:ext cx="9264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Colin P Kelly </a:t>
            </a:r>
          </a:p>
        </p:txBody>
      </p:sp>
      <p:sp>
        <p:nvSpPr>
          <p:cNvPr id="489" name="TextBox 488">
            <a:extLst>
              <a:ext uri="{FF2B5EF4-FFF2-40B4-BE49-F238E27FC236}">
                <a16:creationId xmlns:a16="http://schemas.microsoft.com/office/drawing/2014/main" id="{000DB7A3-F293-9581-7E28-99C9A893402C}"/>
              </a:ext>
            </a:extLst>
          </p:cNvPr>
          <p:cNvSpPr txBox="1"/>
          <p:nvPr/>
        </p:nvSpPr>
        <p:spPr>
          <a:xfrm>
            <a:off x="9746684" y="3962319"/>
            <a:ext cx="109555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Emmet Higgins</a:t>
            </a:r>
          </a:p>
        </p:txBody>
      </p:sp>
      <p:sp>
        <p:nvSpPr>
          <p:cNvPr id="490" name="TextBox 489">
            <a:extLst>
              <a:ext uri="{FF2B5EF4-FFF2-40B4-BE49-F238E27FC236}">
                <a16:creationId xmlns:a16="http://schemas.microsoft.com/office/drawing/2014/main" id="{AFF930CF-5D86-8E5D-361D-A4086AC8D898}"/>
              </a:ext>
            </a:extLst>
          </p:cNvPr>
          <p:cNvSpPr txBox="1"/>
          <p:nvPr/>
        </p:nvSpPr>
        <p:spPr>
          <a:xfrm>
            <a:off x="9786446" y="5581306"/>
            <a:ext cx="104701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Eamon Behan </a:t>
            </a:r>
          </a:p>
        </p:txBody>
      </p:sp>
      <p:sp>
        <p:nvSpPr>
          <p:cNvPr id="499" name="TextBox 498">
            <a:extLst>
              <a:ext uri="{FF2B5EF4-FFF2-40B4-BE49-F238E27FC236}">
                <a16:creationId xmlns:a16="http://schemas.microsoft.com/office/drawing/2014/main" id="{2E8D6A24-E664-64B3-E25D-4DC1D35D722C}"/>
              </a:ext>
            </a:extLst>
          </p:cNvPr>
          <p:cNvSpPr txBox="1"/>
          <p:nvPr/>
        </p:nvSpPr>
        <p:spPr>
          <a:xfrm>
            <a:off x="1332504" y="2664625"/>
            <a:ext cx="110395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Aidan McGrath</a:t>
            </a:r>
          </a:p>
        </p:txBody>
      </p:sp>
      <p:sp>
        <p:nvSpPr>
          <p:cNvPr id="500" name="TextBox 499">
            <a:extLst>
              <a:ext uri="{FF2B5EF4-FFF2-40B4-BE49-F238E27FC236}">
                <a16:creationId xmlns:a16="http://schemas.microsoft.com/office/drawing/2014/main" id="{B06850D5-5F7F-0BBC-55A6-A32D8C266F0B}"/>
              </a:ext>
            </a:extLst>
          </p:cNvPr>
          <p:cNvSpPr txBox="1"/>
          <p:nvPr/>
        </p:nvSpPr>
        <p:spPr>
          <a:xfrm>
            <a:off x="1523126" y="2839780"/>
            <a:ext cx="69410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Leo Flynn</a:t>
            </a:r>
          </a:p>
        </p:txBody>
      </p:sp>
      <p:sp>
        <p:nvSpPr>
          <p:cNvPr id="501" name="TextBox 500">
            <a:extLst>
              <a:ext uri="{FF2B5EF4-FFF2-40B4-BE49-F238E27FC236}">
                <a16:creationId xmlns:a16="http://schemas.microsoft.com/office/drawing/2014/main" id="{09C49942-E131-DF1E-2C64-03699665774E}"/>
              </a:ext>
            </a:extLst>
          </p:cNvPr>
          <p:cNvSpPr txBox="1"/>
          <p:nvPr/>
        </p:nvSpPr>
        <p:spPr>
          <a:xfrm>
            <a:off x="1324408" y="4619560"/>
            <a:ext cx="117089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R. Connaughton</a:t>
            </a:r>
          </a:p>
        </p:txBody>
      </p:sp>
      <p:sp>
        <p:nvSpPr>
          <p:cNvPr id="502" name="TextBox 501">
            <a:extLst>
              <a:ext uri="{FF2B5EF4-FFF2-40B4-BE49-F238E27FC236}">
                <a16:creationId xmlns:a16="http://schemas.microsoft.com/office/drawing/2014/main" id="{B59BEC3B-5E2F-43F9-E3B8-49321259C639}"/>
              </a:ext>
            </a:extLst>
          </p:cNvPr>
          <p:cNvSpPr txBox="1"/>
          <p:nvPr/>
        </p:nvSpPr>
        <p:spPr>
          <a:xfrm>
            <a:off x="1454970" y="4807255"/>
            <a:ext cx="89492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Shane Lacey</a:t>
            </a:r>
          </a:p>
        </p:txBody>
      </p:sp>
      <p:sp>
        <p:nvSpPr>
          <p:cNvPr id="503" name="TextBox 502">
            <a:extLst>
              <a:ext uri="{FF2B5EF4-FFF2-40B4-BE49-F238E27FC236}">
                <a16:creationId xmlns:a16="http://schemas.microsoft.com/office/drawing/2014/main" id="{A61A6DF8-90E1-99FB-72A6-0585E3D2049A}"/>
              </a:ext>
            </a:extLst>
          </p:cNvPr>
          <p:cNvSpPr txBox="1"/>
          <p:nvPr/>
        </p:nvSpPr>
        <p:spPr>
          <a:xfrm>
            <a:off x="1336222" y="6216049"/>
            <a:ext cx="122867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Paddy  Kenny Jnr</a:t>
            </a:r>
          </a:p>
        </p:txBody>
      </p:sp>
      <p:sp>
        <p:nvSpPr>
          <p:cNvPr id="505" name="TextBox 504">
            <a:extLst>
              <a:ext uri="{FF2B5EF4-FFF2-40B4-BE49-F238E27FC236}">
                <a16:creationId xmlns:a16="http://schemas.microsoft.com/office/drawing/2014/main" id="{8CFFF02A-9E00-A843-B061-91E42D818556}"/>
              </a:ext>
            </a:extLst>
          </p:cNvPr>
          <p:cNvSpPr txBox="1"/>
          <p:nvPr/>
        </p:nvSpPr>
        <p:spPr>
          <a:xfrm>
            <a:off x="1502728" y="6403300"/>
            <a:ext cx="92730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Derek Kenna</a:t>
            </a:r>
          </a:p>
        </p:txBody>
      </p:sp>
      <p:sp>
        <p:nvSpPr>
          <p:cNvPr id="506" name="TextBox 505">
            <a:extLst>
              <a:ext uri="{FF2B5EF4-FFF2-40B4-BE49-F238E27FC236}">
                <a16:creationId xmlns:a16="http://schemas.microsoft.com/office/drawing/2014/main" id="{AD0B59AF-CFAF-6259-DBE7-D097D176DD02}"/>
              </a:ext>
            </a:extLst>
          </p:cNvPr>
          <p:cNvSpPr txBox="1"/>
          <p:nvPr/>
        </p:nvSpPr>
        <p:spPr>
          <a:xfrm>
            <a:off x="9796885" y="1088857"/>
            <a:ext cx="113518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Padraig O’Broin</a:t>
            </a:r>
          </a:p>
        </p:txBody>
      </p:sp>
      <p:sp>
        <p:nvSpPr>
          <p:cNvPr id="507" name="TextBox 506">
            <a:extLst>
              <a:ext uri="{FF2B5EF4-FFF2-40B4-BE49-F238E27FC236}">
                <a16:creationId xmlns:a16="http://schemas.microsoft.com/office/drawing/2014/main" id="{EDA789FA-9D82-5CD9-6F6A-374F25ADDC8B}"/>
              </a:ext>
            </a:extLst>
          </p:cNvPr>
          <p:cNvSpPr txBox="1"/>
          <p:nvPr/>
        </p:nvSpPr>
        <p:spPr>
          <a:xfrm>
            <a:off x="9985113" y="1251779"/>
            <a:ext cx="77264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Paul Burke</a:t>
            </a:r>
          </a:p>
        </p:txBody>
      </p:sp>
      <p:sp>
        <p:nvSpPr>
          <p:cNvPr id="508" name="TextBox 507">
            <a:extLst>
              <a:ext uri="{FF2B5EF4-FFF2-40B4-BE49-F238E27FC236}">
                <a16:creationId xmlns:a16="http://schemas.microsoft.com/office/drawing/2014/main" id="{518A19CC-387C-F43D-1547-5457627BFA27}"/>
              </a:ext>
            </a:extLst>
          </p:cNvPr>
          <p:cNvSpPr txBox="1"/>
          <p:nvPr/>
        </p:nvSpPr>
        <p:spPr>
          <a:xfrm>
            <a:off x="9851900" y="2663099"/>
            <a:ext cx="95327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Cathal Roche</a:t>
            </a:r>
          </a:p>
        </p:txBody>
      </p:sp>
      <p:sp>
        <p:nvSpPr>
          <p:cNvPr id="509" name="TextBox 508">
            <a:extLst>
              <a:ext uri="{FF2B5EF4-FFF2-40B4-BE49-F238E27FC236}">
                <a16:creationId xmlns:a16="http://schemas.microsoft.com/office/drawing/2014/main" id="{DDB724AD-B840-2936-314F-43F5D405B9EC}"/>
              </a:ext>
            </a:extLst>
          </p:cNvPr>
          <p:cNvSpPr txBox="1"/>
          <p:nvPr/>
        </p:nvSpPr>
        <p:spPr>
          <a:xfrm>
            <a:off x="9956042" y="4605783"/>
            <a:ext cx="67371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Ian Lacey</a:t>
            </a:r>
          </a:p>
        </p:txBody>
      </p:sp>
      <p:sp>
        <p:nvSpPr>
          <p:cNvPr id="510" name="TextBox 509">
            <a:extLst>
              <a:ext uri="{FF2B5EF4-FFF2-40B4-BE49-F238E27FC236}">
                <a16:creationId xmlns:a16="http://schemas.microsoft.com/office/drawing/2014/main" id="{F9F5C4DE-2C7C-E3A1-7720-E9082147193E}"/>
              </a:ext>
            </a:extLst>
          </p:cNvPr>
          <p:cNvSpPr txBox="1"/>
          <p:nvPr/>
        </p:nvSpPr>
        <p:spPr>
          <a:xfrm>
            <a:off x="9842659" y="4781536"/>
            <a:ext cx="86869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Ollie Colgan</a:t>
            </a:r>
          </a:p>
        </p:txBody>
      </p:sp>
      <p:sp>
        <p:nvSpPr>
          <p:cNvPr id="511" name="TextBox 510">
            <a:extLst>
              <a:ext uri="{FF2B5EF4-FFF2-40B4-BE49-F238E27FC236}">
                <a16:creationId xmlns:a16="http://schemas.microsoft.com/office/drawing/2014/main" id="{DD546715-EB0E-F68F-FBB9-034BA20243F1}"/>
              </a:ext>
            </a:extLst>
          </p:cNvPr>
          <p:cNvSpPr txBox="1"/>
          <p:nvPr/>
        </p:nvSpPr>
        <p:spPr>
          <a:xfrm>
            <a:off x="9865033" y="6202553"/>
            <a:ext cx="86299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Marc Butler</a:t>
            </a:r>
          </a:p>
        </p:txBody>
      </p:sp>
      <p:sp>
        <p:nvSpPr>
          <p:cNvPr id="512" name="TextBox 511">
            <a:extLst>
              <a:ext uri="{FF2B5EF4-FFF2-40B4-BE49-F238E27FC236}">
                <a16:creationId xmlns:a16="http://schemas.microsoft.com/office/drawing/2014/main" id="{D1F2679C-7C44-174D-D448-1966036903C4}"/>
              </a:ext>
            </a:extLst>
          </p:cNvPr>
          <p:cNvSpPr txBox="1"/>
          <p:nvPr/>
        </p:nvSpPr>
        <p:spPr>
          <a:xfrm>
            <a:off x="9721352" y="6362994"/>
            <a:ext cx="106740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Kenny Noonan</a:t>
            </a:r>
          </a:p>
        </p:txBody>
      </p:sp>
      <p:grpSp>
        <p:nvGrpSpPr>
          <p:cNvPr id="640" name="Group 639">
            <a:extLst>
              <a:ext uri="{FF2B5EF4-FFF2-40B4-BE49-F238E27FC236}">
                <a16:creationId xmlns:a16="http://schemas.microsoft.com/office/drawing/2014/main" id="{81E59AD5-778D-664C-2B2A-9B46E087A94F}"/>
              </a:ext>
            </a:extLst>
          </p:cNvPr>
          <p:cNvGrpSpPr/>
          <p:nvPr/>
        </p:nvGrpSpPr>
        <p:grpSpPr>
          <a:xfrm>
            <a:off x="12086277" y="100339"/>
            <a:ext cx="129959" cy="2906219"/>
            <a:chOff x="27032" y="3652615"/>
            <a:chExt cx="129959" cy="2906219"/>
          </a:xfrm>
        </p:grpSpPr>
        <p:sp>
          <p:nvSpPr>
            <p:cNvPr id="641" name="TextBox 640">
              <a:extLst>
                <a:ext uri="{FF2B5EF4-FFF2-40B4-BE49-F238E27FC236}">
                  <a16:creationId xmlns:a16="http://schemas.microsoft.com/office/drawing/2014/main" id="{F42158F3-71D4-84C4-A2FD-C4C504A44BFD}"/>
                </a:ext>
              </a:extLst>
            </p:cNvPr>
            <p:cNvSpPr txBox="1"/>
            <p:nvPr/>
          </p:nvSpPr>
          <p:spPr>
            <a:xfrm>
              <a:off x="38485" y="3847199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13 </a:t>
              </a:r>
            </a:p>
          </p:txBody>
        </p:sp>
        <p:sp>
          <p:nvSpPr>
            <p:cNvPr id="642" name="TextBox 641">
              <a:extLst>
                <a:ext uri="{FF2B5EF4-FFF2-40B4-BE49-F238E27FC236}">
                  <a16:creationId xmlns:a16="http://schemas.microsoft.com/office/drawing/2014/main" id="{64BE6DC5-E563-EE49-28B7-E657FB52E107}"/>
                </a:ext>
              </a:extLst>
            </p:cNvPr>
            <p:cNvSpPr txBox="1"/>
            <p:nvPr/>
          </p:nvSpPr>
          <p:spPr>
            <a:xfrm>
              <a:off x="27032" y="3652615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32</a:t>
              </a:r>
            </a:p>
          </p:txBody>
        </p:sp>
        <p:sp>
          <p:nvSpPr>
            <p:cNvPr id="643" name="TextBox 642">
              <a:extLst>
                <a:ext uri="{FF2B5EF4-FFF2-40B4-BE49-F238E27FC236}">
                  <a16:creationId xmlns:a16="http://schemas.microsoft.com/office/drawing/2014/main" id="{64725D22-0AAF-A373-787D-F4375B408A96}"/>
                </a:ext>
              </a:extLst>
            </p:cNvPr>
            <p:cNvSpPr txBox="1"/>
            <p:nvPr/>
          </p:nvSpPr>
          <p:spPr>
            <a:xfrm>
              <a:off x="38485" y="4044268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24</a:t>
              </a:r>
            </a:p>
          </p:txBody>
        </p:sp>
        <p:sp>
          <p:nvSpPr>
            <p:cNvPr id="644" name="TextBox 643">
              <a:extLst>
                <a:ext uri="{FF2B5EF4-FFF2-40B4-BE49-F238E27FC236}">
                  <a16:creationId xmlns:a16="http://schemas.microsoft.com/office/drawing/2014/main" id="{192E8931-A6EB-53A9-910B-AFF7ADE47B78}"/>
                </a:ext>
              </a:extLst>
            </p:cNvPr>
            <p:cNvSpPr txBox="1"/>
            <p:nvPr/>
          </p:nvSpPr>
          <p:spPr>
            <a:xfrm>
              <a:off x="41085" y="4618379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16</a:t>
              </a:r>
            </a:p>
          </p:txBody>
        </p:sp>
        <p:sp>
          <p:nvSpPr>
            <p:cNvPr id="645" name="TextBox 644">
              <a:extLst>
                <a:ext uri="{FF2B5EF4-FFF2-40B4-BE49-F238E27FC236}">
                  <a16:creationId xmlns:a16="http://schemas.microsoft.com/office/drawing/2014/main" id="{BF9B7582-D946-4BFE-F0A7-D8ADD19759FA}"/>
                </a:ext>
              </a:extLst>
            </p:cNvPr>
            <p:cNvSpPr txBox="1"/>
            <p:nvPr/>
          </p:nvSpPr>
          <p:spPr>
            <a:xfrm>
              <a:off x="62721" y="4858774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6 </a:t>
              </a:r>
            </a:p>
          </p:txBody>
        </p:sp>
        <p:sp>
          <p:nvSpPr>
            <p:cNvPr id="646" name="TextBox 645">
              <a:extLst>
                <a:ext uri="{FF2B5EF4-FFF2-40B4-BE49-F238E27FC236}">
                  <a16:creationId xmlns:a16="http://schemas.microsoft.com/office/drawing/2014/main" id="{6167E5B1-9EE7-0FCD-36D5-3C3511FD62CC}"/>
                </a:ext>
              </a:extLst>
            </p:cNvPr>
            <p:cNvSpPr txBox="1"/>
            <p:nvPr/>
          </p:nvSpPr>
          <p:spPr>
            <a:xfrm>
              <a:off x="38485" y="5248356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8</a:t>
              </a:r>
            </a:p>
          </p:txBody>
        </p:sp>
        <p:sp>
          <p:nvSpPr>
            <p:cNvPr id="647" name="TextBox 646">
              <a:extLst>
                <a:ext uri="{FF2B5EF4-FFF2-40B4-BE49-F238E27FC236}">
                  <a16:creationId xmlns:a16="http://schemas.microsoft.com/office/drawing/2014/main" id="{BC7C2B73-4B05-FCD4-A282-2BDB5B5A6398}"/>
                </a:ext>
              </a:extLst>
            </p:cNvPr>
            <p:cNvSpPr txBox="1"/>
            <p:nvPr/>
          </p:nvSpPr>
          <p:spPr>
            <a:xfrm>
              <a:off x="38485" y="5466753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37</a:t>
              </a:r>
            </a:p>
          </p:txBody>
        </p:sp>
        <p:sp>
          <p:nvSpPr>
            <p:cNvPr id="648" name="TextBox 647">
              <a:extLst>
                <a:ext uri="{FF2B5EF4-FFF2-40B4-BE49-F238E27FC236}">
                  <a16:creationId xmlns:a16="http://schemas.microsoft.com/office/drawing/2014/main" id="{127154C3-4B38-C0FE-85CE-2B2397D3AA4A}"/>
                </a:ext>
              </a:extLst>
            </p:cNvPr>
            <p:cNvSpPr txBox="1"/>
            <p:nvPr/>
          </p:nvSpPr>
          <p:spPr>
            <a:xfrm>
              <a:off x="41915" y="5641175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5</a:t>
              </a:r>
            </a:p>
          </p:txBody>
        </p:sp>
        <p:sp>
          <p:nvSpPr>
            <p:cNvPr id="649" name="TextBox 648">
              <a:extLst>
                <a:ext uri="{FF2B5EF4-FFF2-40B4-BE49-F238E27FC236}">
                  <a16:creationId xmlns:a16="http://schemas.microsoft.com/office/drawing/2014/main" id="{5E5DB66F-A6E4-F337-F14C-BEB22B2798E2}"/>
                </a:ext>
              </a:extLst>
            </p:cNvPr>
            <p:cNvSpPr txBox="1"/>
            <p:nvPr/>
          </p:nvSpPr>
          <p:spPr>
            <a:xfrm>
              <a:off x="38485" y="6272832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22</a:t>
              </a:r>
            </a:p>
          </p:txBody>
        </p:sp>
        <p:sp>
          <p:nvSpPr>
            <p:cNvPr id="650" name="TextBox 649">
              <a:extLst>
                <a:ext uri="{FF2B5EF4-FFF2-40B4-BE49-F238E27FC236}">
                  <a16:creationId xmlns:a16="http://schemas.microsoft.com/office/drawing/2014/main" id="{3E6E2CD1-17C0-6942-BFA8-865DA4CADDF7}"/>
                </a:ext>
              </a:extLst>
            </p:cNvPr>
            <p:cNvSpPr txBox="1"/>
            <p:nvPr/>
          </p:nvSpPr>
          <p:spPr>
            <a:xfrm>
              <a:off x="38485" y="6458304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9</a:t>
              </a:r>
            </a:p>
          </p:txBody>
        </p:sp>
      </p:grpSp>
      <p:grpSp>
        <p:nvGrpSpPr>
          <p:cNvPr id="651" name="Group 650">
            <a:extLst>
              <a:ext uri="{FF2B5EF4-FFF2-40B4-BE49-F238E27FC236}">
                <a16:creationId xmlns:a16="http://schemas.microsoft.com/office/drawing/2014/main" id="{B93D6ED1-D157-C55E-F781-F378D6A0176C}"/>
              </a:ext>
            </a:extLst>
          </p:cNvPr>
          <p:cNvGrpSpPr/>
          <p:nvPr/>
        </p:nvGrpSpPr>
        <p:grpSpPr>
          <a:xfrm>
            <a:off x="-4774" y="109281"/>
            <a:ext cx="132071" cy="2906219"/>
            <a:chOff x="24920" y="3652615"/>
            <a:chExt cx="132071" cy="2906219"/>
          </a:xfrm>
        </p:grpSpPr>
        <p:sp>
          <p:nvSpPr>
            <p:cNvPr id="652" name="TextBox 651">
              <a:extLst>
                <a:ext uri="{FF2B5EF4-FFF2-40B4-BE49-F238E27FC236}">
                  <a16:creationId xmlns:a16="http://schemas.microsoft.com/office/drawing/2014/main" id="{5CA1F0C0-B39A-536F-3978-5344341A2E84}"/>
                </a:ext>
              </a:extLst>
            </p:cNvPr>
            <p:cNvSpPr txBox="1"/>
            <p:nvPr/>
          </p:nvSpPr>
          <p:spPr>
            <a:xfrm>
              <a:off x="38485" y="3847199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35 </a:t>
              </a:r>
            </a:p>
          </p:txBody>
        </p:sp>
        <p:sp>
          <p:nvSpPr>
            <p:cNvPr id="653" name="TextBox 652">
              <a:extLst>
                <a:ext uri="{FF2B5EF4-FFF2-40B4-BE49-F238E27FC236}">
                  <a16:creationId xmlns:a16="http://schemas.microsoft.com/office/drawing/2014/main" id="{B3B4FBF3-AA73-E94F-5E1C-05B3D027472C}"/>
                </a:ext>
              </a:extLst>
            </p:cNvPr>
            <p:cNvSpPr txBox="1"/>
            <p:nvPr/>
          </p:nvSpPr>
          <p:spPr>
            <a:xfrm>
              <a:off x="27032" y="3652615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11</a:t>
              </a:r>
            </a:p>
          </p:txBody>
        </p:sp>
        <p:sp>
          <p:nvSpPr>
            <p:cNvPr id="654" name="TextBox 653">
              <a:extLst>
                <a:ext uri="{FF2B5EF4-FFF2-40B4-BE49-F238E27FC236}">
                  <a16:creationId xmlns:a16="http://schemas.microsoft.com/office/drawing/2014/main" id="{5F1310BC-A1EA-7421-EA48-2E0FD6AC03AA}"/>
                </a:ext>
              </a:extLst>
            </p:cNvPr>
            <p:cNvSpPr txBox="1"/>
            <p:nvPr/>
          </p:nvSpPr>
          <p:spPr>
            <a:xfrm>
              <a:off x="38485" y="4044268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38</a:t>
              </a:r>
            </a:p>
          </p:txBody>
        </p:sp>
        <p:sp>
          <p:nvSpPr>
            <p:cNvPr id="655" name="TextBox 654">
              <a:extLst>
                <a:ext uri="{FF2B5EF4-FFF2-40B4-BE49-F238E27FC236}">
                  <a16:creationId xmlns:a16="http://schemas.microsoft.com/office/drawing/2014/main" id="{EF26FA25-ECB8-7709-2966-B67FC018A2DB}"/>
                </a:ext>
              </a:extLst>
            </p:cNvPr>
            <p:cNvSpPr txBox="1"/>
            <p:nvPr/>
          </p:nvSpPr>
          <p:spPr>
            <a:xfrm>
              <a:off x="41085" y="4618379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25</a:t>
              </a:r>
            </a:p>
          </p:txBody>
        </p:sp>
        <p:sp>
          <p:nvSpPr>
            <p:cNvPr id="656" name="TextBox 655">
              <a:extLst>
                <a:ext uri="{FF2B5EF4-FFF2-40B4-BE49-F238E27FC236}">
                  <a16:creationId xmlns:a16="http://schemas.microsoft.com/office/drawing/2014/main" id="{00B32270-14ED-A262-F03B-0B9B0FCC0F85}"/>
                </a:ext>
              </a:extLst>
            </p:cNvPr>
            <p:cNvSpPr txBox="1"/>
            <p:nvPr/>
          </p:nvSpPr>
          <p:spPr>
            <a:xfrm>
              <a:off x="62721" y="4858774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23</a:t>
              </a:r>
            </a:p>
          </p:txBody>
        </p:sp>
        <p:sp>
          <p:nvSpPr>
            <p:cNvPr id="657" name="TextBox 656">
              <a:extLst>
                <a:ext uri="{FF2B5EF4-FFF2-40B4-BE49-F238E27FC236}">
                  <a16:creationId xmlns:a16="http://schemas.microsoft.com/office/drawing/2014/main" id="{A8CB751E-7BB5-5C48-A10B-4854B8D025BF}"/>
                </a:ext>
              </a:extLst>
            </p:cNvPr>
            <p:cNvSpPr txBox="1"/>
            <p:nvPr/>
          </p:nvSpPr>
          <p:spPr>
            <a:xfrm>
              <a:off x="38485" y="5248356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28</a:t>
              </a:r>
            </a:p>
          </p:txBody>
        </p:sp>
        <p:sp>
          <p:nvSpPr>
            <p:cNvPr id="658" name="TextBox 657">
              <a:extLst>
                <a:ext uri="{FF2B5EF4-FFF2-40B4-BE49-F238E27FC236}">
                  <a16:creationId xmlns:a16="http://schemas.microsoft.com/office/drawing/2014/main" id="{3DBF525B-931D-6B9D-A3E8-32DD158C398A}"/>
                </a:ext>
              </a:extLst>
            </p:cNvPr>
            <p:cNvSpPr txBox="1"/>
            <p:nvPr/>
          </p:nvSpPr>
          <p:spPr>
            <a:xfrm>
              <a:off x="38485" y="5466753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2</a:t>
              </a:r>
            </a:p>
          </p:txBody>
        </p:sp>
        <p:sp>
          <p:nvSpPr>
            <p:cNvPr id="659" name="TextBox 658">
              <a:extLst>
                <a:ext uri="{FF2B5EF4-FFF2-40B4-BE49-F238E27FC236}">
                  <a16:creationId xmlns:a16="http://schemas.microsoft.com/office/drawing/2014/main" id="{52E24E30-6224-2847-35CD-9CD727536E73}"/>
                </a:ext>
              </a:extLst>
            </p:cNvPr>
            <p:cNvSpPr txBox="1"/>
            <p:nvPr/>
          </p:nvSpPr>
          <p:spPr>
            <a:xfrm>
              <a:off x="41915" y="5641175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5</a:t>
              </a:r>
            </a:p>
          </p:txBody>
        </p:sp>
        <p:sp>
          <p:nvSpPr>
            <p:cNvPr id="660" name="TextBox 659">
              <a:extLst>
                <a:ext uri="{FF2B5EF4-FFF2-40B4-BE49-F238E27FC236}">
                  <a16:creationId xmlns:a16="http://schemas.microsoft.com/office/drawing/2014/main" id="{5CCEF532-443F-45BC-5681-BC2241718288}"/>
                </a:ext>
              </a:extLst>
            </p:cNvPr>
            <p:cNvSpPr txBox="1"/>
            <p:nvPr/>
          </p:nvSpPr>
          <p:spPr>
            <a:xfrm>
              <a:off x="38485" y="6272832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12</a:t>
              </a:r>
            </a:p>
          </p:txBody>
        </p:sp>
        <p:sp>
          <p:nvSpPr>
            <p:cNvPr id="661" name="TextBox 660">
              <a:extLst>
                <a:ext uri="{FF2B5EF4-FFF2-40B4-BE49-F238E27FC236}">
                  <a16:creationId xmlns:a16="http://schemas.microsoft.com/office/drawing/2014/main" id="{81C41951-3C85-DE3C-703F-7B3605FB3777}"/>
                </a:ext>
              </a:extLst>
            </p:cNvPr>
            <p:cNvSpPr txBox="1"/>
            <p:nvPr/>
          </p:nvSpPr>
          <p:spPr>
            <a:xfrm>
              <a:off x="24920" y="6458304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27</a:t>
              </a:r>
            </a:p>
          </p:txBody>
        </p:sp>
      </p:grpSp>
      <p:grpSp>
        <p:nvGrpSpPr>
          <p:cNvPr id="662" name="Group 661">
            <a:extLst>
              <a:ext uri="{FF2B5EF4-FFF2-40B4-BE49-F238E27FC236}">
                <a16:creationId xmlns:a16="http://schemas.microsoft.com/office/drawing/2014/main" id="{2A835739-2D9C-6230-3C15-FD32B881ED16}"/>
              </a:ext>
            </a:extLst>
          </p:cNvPr>
          <p:cNvGrpSpPr/>
          <p:nvPr/>
        </p:nvGrpSpPr>
        <p:grpSpPr>
          <a:xfrm>
            <a:off x="5964" y="3652230"/>
            <a:ext cx="122360" cy="2906219"/>
            <a:chOff x="27032" y="3652615"/>
            <a:chExt cx="122360" cy="2906219"/>
          </a:xfrm>
        </p:grpSpPr>
        <p:sp>
          <p:nvSpPr>
            <p:cNvPr id="663" name="TextBox 662">
              <a:extLst>
                <a:ext uri="{FF2B5EF4-FFF2-40B4-BE49-F238E27FC236}">
                  <a16:creationId xmlns:a16="http://schemas.microsoft.com/office/drawing/2014/main" id="{033AF762-B392-2C5A-FF5D-CA1CFD221100}"/>
                </a:ext>
              </a:extLst>
            </p:cNvPr>
            <p:cNvSpPr txBox="1"/>
            <p:nvPr/>
          </p:nvSpPr>
          <p:spPr>
            <a:xfrm>
              <a:off x="38485" y="3847199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33 </a:t>
              </a:r>
            </a:p>
          </p:txBody>
        </p:sp>
        <p:sp>
          <p:nvSpPr>
            <p:cNvPr id="664" name="TextBox 663">
              <a:extLst>
                <a:ext uri="{FF2B5EF4-FFF2-40B4-BE49-F238E27FC236}">
                  <a16:creationId xmlns:a16="http://schemas.microsoft.com/office/drawing/2014/main" id="{ACF6D29F-646A-45B9-8FB0-6009D56BA42B}"/>
                </a:ext>
              </a:extLst>
            </p:cNvPr>
            <p:cNvSpPr txBox="1"/>
            <p:nvPr/>
          </p:nvSpPr>
          <p:spPr>
            <a:xfrm>
              <a:off x="27032" y="3652615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26</a:t>
              </a:r>
            </a:p>
          </p:txBody>
        </p:sp>
        <p:sp>
          <p:nvSpPr>
            <p:cNvPr id="665" name="TextBox 664">
              <a:extLst>
                <a:ext uri="{FF2B5EF4-FFF2-40B4-BE49-F238E27FC236}">
                  <a16:creationId xmlns:a16="http://schemas.microsoft.com/office/drawing/2014/main" id="{F638754F-C456-FBEF-47D6-BE4AD5979D37}"/>
                </a:ext>
              </a:extLst>
            </p:cNvPr>
            <p:cNvSpPr txBox="1"/>
            <p:nvPr/>
          </p:nvSpPr>
          <p:spPr>
            <a:xfrm>
              <a:off x="38485" y="4044268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20</a:t>
              </a:r>
            </a:p>
          </p:txBody>
        </p:sp>
        <p:sp>
          <p:nvSpPr>
            <p:cNvPr id="667" name="TextBox 666">
              <a:extLst>
                <a:ext uri="{FF2B5EF4-FFF2-40B4-BE49-F238E27FC236}">
                  <a16:creationId xmlns:a16="http://schemas.microsoft.com/office/drawing/2014/main" id="{6E23EF65-2E42-723D-3C0D-01DB8EC6BF47}"/>
                </a:ext>
              </a:extLst>
            </p:cNvPr>
            <p:cNvSpPr txBox="1"/>
            <p:nvPr/>
          </p:nvSpPr>
          <p:spPr>
            <a:xfrm>
              <a:off x="41968" y="4663625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7</a:t>
              </a:r>
            </a:p>
          </p:txBody>
        </p:sp>
        <p:sp>
          <p:nvSpPr>
            <p:cNvPr id="668" name="TextBox 667">
              <a:extLst>
                <a:ext uri="{FF2B5EF4-FFF2-40B4-BE49-F238E27FC236}">
                  <a16:creationId xmlns:a16="http://schemas.microsoft.com/office/drawing/2014/main" id="{EDC9BED6-77D3-D1D5-35E1-A8E8A697A90C}"/>
                </a:ext>
              </a:extLst>
            </p:cNvPr>
            <p:cNvSpPr txBox="1"/>
            <p:nvPr/>
          </p:nvSpPr>
          <p:spPr>
            <a:xfrm>
              <a:off x="55122" y="4865097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39 </a:t>
              </a:r>
            </a:p>
          </p:txBody>
        </p:sp>
        <p:sp>
          <p:nvSpPr>
            <p:cNvPr id="669" name="TextBox 668">
              <a:extLst>
                <a:ext uri="{FF2B5EF4-FFF2-40B4-BE49-F238E27FC236}">
                  <a16:creationId xmlns:a16="http://schemas.microsoft.com/office/drawing/2014/main" id="{E0F1C8DE-4F7D-3972-4F2F-F8F202208DD3}"/>
                </a:ext>
              </a:extLst>
            </p:cNvPr>
            <p:cNvSpPr txBox="1"/>
            <p:nvPr/>
          </p:nvSpPr>
          <p:spPr>
            <a:xfrm>
              <a:off x="38485" y="5248356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3</a:t>
              </a:r>
            </a:p>
          </p:txBody>
        </p:sp>
        <p:sp>
          <p:nvSpPr>
            <p:cNvPr id="670" name="TextBox 669">
              <a:extLst>
                <a:ext uri="{FF2B5EF4-FFF2-40B4-BE49-F238E27FC236}">
                  <a16:creationId xmlns:a16="http://schemas.microsoft.com/office/drawing/2014/main" id="{863D2E2E-6CB1-E4EC-C8CF-6039387A749A}"/>
                </a:ext>
              </a:extLst>
            </p:cNvPr>
            <p:cNvSpPr txBox="1"/>
            <p:nvPr/>
          </p:nvSpPr>
          <p:spPr>
            <a:xfrm>
              <a:off x="38485" y="5466753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1</a:t>
              </a:r>
            </a:p>
          </p:txBody>
        </p:sp>
        <p:sp>
          <p:nvSpPr>
            <p:cNvPr id="671" name="TextBox 670">
              <a:extLst>
                <a:ext uri="{FF2B5EF4-FFF2-40B4-BE49-F238E27FC236}">
                  <a16:creationId xmlns:a16="http://schemas.microsoft.com/office/drawing/2014/main" id="{52F81587-1803-B2F1-4163-AF6F0A3453A2}"/>
                </a:ext>
              </a:extLst>
            </p:cNvPr>
            <p:cNvSpPr txBox="1"/>
            <p:nvPr/>
          </p:nvSpPr>
          <p:spPr>
            <a:xfrm>
              <a:off x="41915" y="5641175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21</a:t>
              </a:r>
            </a:p>
          </p:txBody>
        </p:sp>
        <p:sp>
          <p:nvSpPr>
            <p:cNvPr id="672" name="TextBox 671">
              <a:extLst>
                <a:ext uri="{FF2B5EF4-FFF2-40B4-BE49-F238E27FC236}">
                  <a16:creationId xmlns:a16="http://schemas.microsoft.com/office/drawing/2014/main" id="{13292B7D-C637-3980-19FA-69C0A7960CB8}"/>
                </a:ext>
              </a:extLst>
            </p:cNvPr>
            <p:cNvSpPr txBox="1"/>
            <p:nvPr/>
          </p:nvSpPr>
          <p:spPr>
            <a:xfrm>
              <a:off x="38485" y="6272832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34</a:t>
              </a:r>
            </a:p>
          </p:txBody>
        </p:sp>
        <p:sp>
          <p:nvSpPr>
            <p:cNvPr id="673" name="TextBox 672">
              <a:extLst>
                <a:ext uri="{FF2B5EF4-FFF2-40B4-BE49-F238E27FC236}">
                  <a16:creationId xmlns:a16="http://schemas.microsoft.com/office/drawing/2014/main" id="{14B86B90-CAFA-CE6A-473D-42442A946B19}"/>
                </a:ext>
              </a:extLst>
            </p:cNvPr>
            <p:cNvSpPr txBox="1"/>
            <p:nvPr/>
          </p:nvSpPr>
          <p:spPr>
            <a:xfrm>
              <a:off x="38485" y="6458304"/>
              <a:ext cx="94270" cy="1005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US" sz="600" dirty="0"/>
                <a:t> 4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D4C910D3-DD4B-8655-B99A-6933EB3FB478}"/>
              </a:ext>
            </a:extLst>
          </p:cNvPr>
          <p:cNvSpPr txBox="1"/>
          <p:nvPr/>
        </p:nvSpPr>
        <p:spPr>
          <a:xfrm>
            <a:off x="1342560" y="243218"/>
            <a:ext cx="112678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Cormac Sheehy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FA83BA-B815-3DA6-AF93-32226DE284BA}"/>
              </a:ext>
            </a:extLst>
          </p:cNvPr>
          <p:cNvSpPr txBox="1"/>
          <p:nvPr/>
        </p:nvSpPr>
        <p:spPr>
          <a:xfrm>
            <a:off x="2452712" y="826018"/>
            <a:ext cx="103227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Kevin Dowling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164846-26A3-1E32-9FA4-8144E5E2C500}"/>
              </a:ext>
            </a:extLst>
          </p:cNvPr>
          <p:cNvSpPr txBox="1"/>
          <p:nvPr/>
        </p:nvSpPr>
        <p:spPr>
          <a:xfrm>
            <a:off x="2402176" y="657388"/>
            <a:ext cx="112678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Cormac Sheehy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890B4CC-D323-9572-59A6-5698DE4F5ADB}"/>
              </a:ext>
            </a:extLst>
          </p:cNvPr>
          <p:cNvSpPr txBox="1"/>
          <p:nvPr/>
        </p:nvSpPr>
        <p:spPr>
          <a:xfrm>
            <a:off x="1329738" y="1850458"/>
            <a:ext cx="115397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S. Connaughton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0742F4-A146-EBFB-5D1F-417EC12598C3}"/>
              </a:ext>
            </a:extLst>
          </p:cNvPr>
          <p:cNvSpPr txBox="1"/>
          <p:nvPr/>
        </p:nvSpPr>
        <p:spPr>
          <a:xfrm>
            <a:off x="1402554" y="3797851"/>
            <a:ext cx="113216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Declan Delaney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764704-61F6-2A54-9FE5-2C11AC7272B8}"/>
              </a:ext>
            </a:extLst>
          </p:cNvPr>
          <p:cNvSpPr txBox="1"/>
          <p:nvPr/>
        </p:nvSpPr>
        <p:spPr>
          <a:xfrm>
            <a:off x="2609542" y="4230783"/>
            <a:ext cx="77752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Tom Dolan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998EB7-DA89-D3DE-F4EC-D5B00D753843}"/>
              </a:ext>
            </a:extLst>
          </p:cNvPr>
          <p:cNvSpPr txBox="1"/>
          <p:nvPr/>
        </p:nvSpPr>
        <p:spPr>
          <a:xfrm>
            <a:off x="2608689" y="4404116"/>
            <a:ext cx="89492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Shane Lacey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8EF0BC-9C37-1525-F8C6-504C28A3D856}"/>
              </a:ext>
            </a:extLst>
          </p:cNvPr>
          <p:cNvSpPr txBox="1"/>
          <p:nvPr/>
        </p:nvSpPr>
        <p:spPr>
          <a:xfrm>
            <a:off x="1461544" y="5404509"/>
            <a:ext cx="916919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Denis Hellen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CD085E-E5B1-FA98-2157-3B3E84DAFAE3}"/>
              </a:ext>
            </a:extLst>
          </p:cNvPr>
          <p:cNvSpPr txBox="1"/>
          <p:nvPr/>
        </p:nvSpPr>
        <p:spPr>
          <a:xfrm>
            <a:off x="2602375" y="5796750"/>
            <a:ext cx="87479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Dylan Brady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3AB06A4-57C6-E17C-3E41-722A04EB18E5}"/>
              </a:ext>
            </a:extLst>
          </p:cNvPr>
          <p:cNvGrpSpPr/>
          <p:nvPr/>
        </p:nvGrpSpPr>
        <p:grpSpPr>
          <a:xfrm>
            <a:off x="136205" y="2507355"/>
            <a:ext cx="1200017" cy="367543"/>
            <a:chOff x="98647" y="73322"/>
            <a:chExt cx="1200017" cy="367543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82C7F5F-04F8-EBF9-3441-0C6C20EF47E8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253863"/>
              <a:ext cx="1195406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7ABF913-7592-695A-6F83-6254D86844DF}"/>
                </a:ext>
              </a:extLst>
            </p:cNvPr>
            <p:cNvCxnSpPr>
              <a:cxnSpLocks/>
            </p:cNvCxnSpPr>
            <p:nvPr/>
          </p:nvCxnSpPr>
          <p:spPr>
            <a:xfrm>
              <a:off x="100211" y="433907"/>
              <a:ext cx="1110202" cy="16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04E4EED-E8A7-EA6C-A0DE-650FACFED4EA}"/>
                </a:ext>
              </a:extLst>
            </p:cNvPr>
            <p:cNvCxnSpPr>
              <a:cxnSpLocks/>
            </p:cNvCxnSpPr>
            <p:nvPr/>
          </p:nvCxnSpPr>
          <p:spPr>
            <a:xfrm>
              <a:off x="1187320" y="73322"/>
              <a:ext cx="108290" cy="17095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2C307682-8F06-C34C-9EB6-085C4A9061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208716" y="240324"/>
              <a:ext cx="89948" cy="20054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FE0C724-EEE0-F626-05DD-C5740CB9B278}"/>
                </a:ext>
              </a:extLst>
            </p:cNvPr>
            <p:cNvCxnSpPr>
              <a:cxnSpLocks/>
            </p:cNvCxnSpPr>
            <p:nvPr/>
          </p:nvCxnSpPr>
          <p:spPr>
            <a:xfrm>
              <a:off x="98647" y="77975"/>
              <a:ext cx="1088673" cy="0"/>
            </a:xfrm>
            <a:prstGeom prst="line">
              <a:avLst/>
            </a:prstGeom>
            <a:ln w="952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7E59A18B-B89B-6B98-C236-62184A51FB6A}"/>
              </a:ext>
            </a:extLst>
          </p:cNvPr>
          <p:cNvSpPr txBox="1"/>
          <p:nvPr/>
        </p:nvSpPr>
        <p:spPr>
          <a:xfrm>
            <a:off x="155559" y="2663099"/>
            <a:ext cx="92333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Conor Quilty</a:t>
            </a:r>
          </a:p>
        </p:txBody>
      </p:sp>
      <p:sp>
        <p:nvSpPr>
          <p:cNvPr id="452" name="TextBox 451">
            <a:extLst>
              <a:ext uri="{FF2B5EF4-FFF2-40B4-BE49-F238E27FC236}">
                <a16:creationId xmlns:a16="http://schemas.microsoft.com/office/drawing/2014/main" id="{3D57E7BA-8D2A-2492-7064-16DF720DABE0}"/>
              </a:ext>
            </a:extLst>
          </p:cNvPr>
          <p:cNvSpPr txBox="1"/>
          <p:nvPr/>
        </p:nvSpPr>
        <p:spPr>
          <a:xfrm>
            <a:off x="157831" y="2495570"/>
            <a:ext cx="110395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Aidan McGrath</a:t>
            </a:r>
          </a:p>
        </p:txBody>
      </p:sp>
      <p:sp>
        <p:nvSpPr>
          <p:cNvPr id="453" name="TextBox 452">
            <a:extLst>
              <a:ext uri="{FF2B5EF4-FFF2-40B4-BE49-F238E27FC236}">
                <a16:creationId xmlns:a16="http://schemas.microsoft.com/office/drawing/2014/main" id="{600797F9-979A-6EFB-7031-AC6F0674DD4C}"/>
              </a:ext>
            </a:extLst>
          </p:cNvPr>
          <p:cNvSpPr txBox="1"/>
          <p:nvPr/>
        </p:nvSpPr>
        <p:spPr>
          <a:xfrm>
            <a:off x="2504172" y="2408425"/>
            <a:ext cx="110395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Aidan McGrath</a:t>
            </a:r>
          </a:p>
        </p:txBody>
      </p:sp>
      <p:sp>
        <p:nvSpPr>
          <p:cNvPr id="454" name="TextBox 453">
            <a:extLst>
              <a:ext uri="{FF2B5EF4-FFF2-40B4-BE49-F238E27FC236}">
                <a16:creationId xmlns:a16="http://schemas.microsoft.com/office/drawing/2014/main" id="{2E39FB8A-A3AE-5D29-0D0F-7EEF37D06274}"/>
              </a:ext>
            </a:extLst>
          </p:cNvPr>
          <p:cNvSpPr txBox="1"/>
          <p:nvPr/>
        </p:nvSpPr>
        <p:spPr>
          <a:xfrm>
            <a:off x="9869816" y="244609"/>
            <a:ext cx="79233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Joe Carney</a:t>
            </a:r>
          </a:p>
        </p:txBody>
      </p:sp>
      <p:sp>
        <p:nvSpPr>
          <p:cNvPr id="455" name="TextBox 454">
            <a:extLst>
              <a:ext uri="{FF2B5EF4-FFF2-40B4-BE49-F238E27FC236}">
                <a16:creationId xmlns:a16="http://schemas.microsoft.com/office/drawing/2014/main" id="{1CD2780E-EA11-2D3D-2880-A278F085444A}"/>
              </a:ext>
            </a:extLst>
          </p:cNvPr>
          <p:cNvSpPr txBox="1"/>
          <p:nvPr/>
        </p:nvSpPr>
        <p:spPr>
          <a:xfrm>
            <a:off x="8836010" y="844558"/>
            <a:ext cx="772647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Paul Burke</a:t>
            </a: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5AC1AA35-CEF7-30EA-E9AE-59BB48D6F1BF}"/>
              </a:ext>
            </a:extLst>
          </p:cNvPr>
          <p:cNvSpPr txBox="1"/>
          <p:nvPr/>
        </p:nvSpPr>
        <p:spPr>
          <a:xfrm>
            <a:off x="8824050" y="657388"/>
            <a:ext cx="79233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Joe Carney</a:t>
            </a: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EFE1E799-5D43-8B5C-80F9-2E2FB43D9181}"/>
              </a:ext>
            </a:extLst>
          </p:cNvPr>
          <p:cNvSpPr txBox="1"/>
          <p:nvPr/>
        </p:nvSpPr>
        <p:spPr>
          <a:xfrm>
            <a:off x="9796885" y="1821956"/>
            <a:ext cx="109805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Colm Cummins</a:t>
            </a:r>
          </a:p>
        </p:txBody>
      </p:sp>
      <p:sp>
        <p:nvSpPr>
          <p:cNvPr id="458" name="TextBox 457">
            <a:extLst>
              <a:ext uri="{FF2B5EF4-FFF2-40B4-BE49-F238E27FC236}">
                <a16:creationId xmlns:a16="http://schemas.microsoft.com/office/drawing/2014/main" id="{47CC2BF5-5146-A17E-6DFA-4E2CA696DBC0}"/>
              </a:ext>
            </a:extLst>
          </p:cNvPr>
          <p:cNvSpPr txBox="1"/>
          <p:nvPr/>
        </p:nvSpPr>
        <p:spPr>
          <a:xfrm>
            <a:off x="8883165" y="2248589"/>
            <a:ext cx="67864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PJ Martin</a:t>
            </a:r>
          </a:p>
        </p:txBody>
      </p:sp>
      <p:sp>
        <p:nvSpPr>
          <p:cNvPr id="476" name="TextBox 475">
            <a:extLst>
              <a:ext uri="{FF2B5EF4-FFF2-40B4-BE49-F238E27FC236}">
                <a16:creationId xmlns:a16="http://schemas.microsoft.com/office/drawing/2014/main" id="{743FE996-5303-317A-36C2-CE45CC487CE3}"/>
              </a:ext>
            </a:extLst>
          </p:cNvPr>
          <p:cNvSpPr txBox="1"/>
          <p:nvPr/>
        </p:nvSpPr>
        <p:spPr>
          <a:xfrm>
            <a:off x="9773248" y="3779347"/>
            <a:ext cx="100752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M. McBrearty</a:t>
            </a:r>
          </a:p>
        </p:txBody>
      </p:sp>
      <p:sp>
        <p:nvSpPr>
          <p:cNvPr id="478" name="TextBox 477">
            <a:extLst>
              <a:ext uri="{FF2B5EF4-FFF2-40B4-BE49-F238E27FC236}">
                <a16:creationId xmlns:a16="http://schemas.microsoft.com/office/drawing/2014/main" id="{15A2FDDF-45B3-727D-C215-4798627C7841}"/>
              </a:ext>
            </a:extLst>
          </p:cNvPr>
          <p:cNvSpPr txBox="1"/>
          <p:nvPr/>
        </p:nvSpPr>
        <p:spPr>
          <a:xfrm>
            <a:off x="8739164" y="4201457"/>
            <a:ext cx="100752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M. McBrearty</a:t>
            </a:r>
          </a:p>
        </p:txBody>
      </p:sp>
      <p:sp>
        <p:nvSpPr>
          <p:cNvPr id="479" name="TextBox 478">
            <a:extLst>
              <a:ext uri="{FF2B5EF4-FFF2-40B4-BE49-F238E27FC236}">
                <a16:creationId xmlns:a16="http://schemas.microsoft.com/office/drawing/2014/main" id="{17BE8747-07F4-1B74-CB27-EACB15532237}"/>
              </a:ext>
            </a:extLst>
          </p:cNvPr>
          <p:cNvSpPr txBox="1"/>
          <p:nvPr/>
        </p:nvSpPr>
        <p:spPr>
          <a:xfrm>
            <a:off x="8852613" y="4390339"/>
            <a:ext cx="67371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Ian Lacey</a:t>
            </a:r>
          </a:p>
        </p:txBody>
      </p:sp>
      <p:sp>
        <p:nvSpPr>
          <p:cNvPr id="480" name="TextBox 479">
            <a:extLst>
              <a:ext uri="{FF2B5EF4-FFF2-40B4-BE49-F238E27FC236}">
                <a16:creationId xmlns:a16="http://schemas.microsoft.com/office/drawing/2014/main" id="{976951DA-01B6-368B-446F-8E414EC62816}"/>
              </a:ext>
            </a:extLst>
          </p:cNvPr>
          <p:cNvSpPr txBox="1"/>
          <p:nvPr/>
        </p:nvSpPr>
        <p:spPr>
          <a:xfrm>
            <a:off x="9829661" y="5385309"/>
            <a:ext cx="9264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Colin P Kelly </a:t>
            </a:r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7C1AE384-5CC5-52C0-80A7-C1B1C2AC0B68}"/>
              </a:ext>
            </a:extLst>
          </p:cNvPr>
          <p:cNvSpPr txBox="1"/>
          <p:nvPr/>
        </p:nvSpPr>
        <p:spPr>
          <a:xfrm>
            <a:off x="8790586" y="5979772"/>
            <a:ext cx="86299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Marc Butler</a:t>
            </a:r>
          </a:p>
        </p:txBody>
      </p:sp>
      <p:sp>
        <p:nvSpPr>
          <p:cNvPr id="482" name="TextBox 481">
            <a:extLst>
              <a:ext uri="{FF2B5EF4-FFF2-40B4-BE49-F238E27FC236}">
                <a16:creationId xmlns:a16="http://schemas.microsoft.com/office/drawing/2014/main" id="{E77787E7-FB3D-88AE-3DB0-68B7D589CB3B}"/>
              </a:ext>
            </a:extLst>
          </p:cNvPr>
          <p:cNvSpPr txBox="1"/>
          <p:nvPr/>
        </p:nvSpPr>
        <p:spPr>
          <a:xfrm>
            <a:off x="8787131" y="5774542"/>
            <a:ext cx="926472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Colin P Kelly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7FFD51E-88F1-C902-947C-D7EDC6F6ED92}"/>
              </a:ext>
            </a:extLst>
          </p:cNvPr>
          <p:cNvSpPr txBox="1"/>
          <p:nvPr/>
        </p:nvSpPr>
        <p:spPr>
          <a:xfrm>
            <a:off x="2457824" y="2234812"/>
            <a:ext cx="1153970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S. Connaughton</a:t>
            </a:r>
          </a:p>
        </p:txBody>
      </p:sp>
      <p:sp>
        <p:nvSpPr>
          <p:cNvPr id="483" name="TextBox 482">
            <a:extLst>
              <a:ext uri="{FF2B5EF4-FFF2-40B4-BE49-F238E27FC236}">
                <a16:creationId xmlns:a16="http://schemas.microsoft.com/office/drawing/2014/main" id="{8A5A7500-F107-545C-9E2B-B76A0F90B91C}"/>
              </a:ext>
            </a:extLst>
          </p:cNvPr>
          <p:cNvSpPr txBox="1"/>
          <p:nvPr/>
        </p:nvSpPr>
        <p:spPr>
          <a:xfrm>
            <a:off x="8745555" y="2413283"/>
            <a:ext cx="953274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Cathal Roche</a:t>
            </a:r>
          </a:p>
        </p:txBody>
      </p:sp>
      <p:sp>
        <p:nvSpPr>
          <p:cNvPr id="484" name="TextBox 483">
            <a:extLst>
              <a:ext uri="{FF2B5EF4-FFF2-40B4-BE49-F238E27FC236}">
                <a16:creationId xmlns:a16="http://schemas.microsoft.com/office/drawing/2014/main" id="{93914767-64FC-C430-38EF-669A5ED9E71A}"/>
              </a:ext>
            </a:extLst>
          </p:cNvPr>
          <p:cNvSpPr txBox="1"/>
          <p:nvPr/>
        </p:nvSpPr>
        <p:spPr>
          <a:xfrm>
            <a:off x="2592497" y="5978431"/>
            <a:ext cx="92730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400" dirty="0"/>
              <a:t>Derek Kenna</a:t>
            </a:r>
          </a:p>
        </p:txBody>
      </p:sp>
    </p:spTree>
    <p:extLst>
      <p:ext uri="{BB962C8B-B14F-4D97-AF65-F5344CB8AC3E}">
        <p14:creationId xmlns:p14="http://schemas.microsoft.com/office/powerpoint/2010/main" val="2378087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8017</TotalTime>
  <Words>247</Words>
  <Application>Microsoft Office PowerPoint</Application>
  <PresentationFormat>Widescreen</PresentationFormat>
  <Paragraphs>128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Aidan O'Driscoll</dc:creator>
  <cp:lastModifiedBy>Bryan O'Looney</cp:lastModifiedBy>
  <cp:revision>89</cp:revision>
  <cp:lastPrinted>2024-05-14T18:00:37Z</cp:lastPrinted>
  <dcterms:created xsi:type="dcterms:W3CDTF">2018-02-10T08:43:25Z</dcterms:created>
  <dcterms:modified xsi:type="dcterms:W3CDTF">2025-07-04T13:47:35Z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